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</p:sldIdLst>
  <p:sldSz cx="2103438" cy="17653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291"/>
  </p:normalViewPr>
  <p:slideViewPr>
    <p:cSldViewPr snapToGrid="0" snapToObjects="1">
      <p:cViewPr>
        <p:scale>
          <a:sx n="146" d="100"/>
          <a:sy n="146" d="100"/>
        </p:scale>
        <p:origin x="3776" y="2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758" y="288905"/>
            <a:ext cx="1787922" cy="614586"/>
          </a:xfrm>
        </p:spPr>
        <p:txBody>
          <a:bodyPr anchor="b"/>
          <a:lstStyle>
            <a:lvl1pPr algn="ctr">
              <a:defRPr sz="13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2930" y="927191"/>
            <a:ext cx="1577579" cy="426205"/>
          </a:xfrm>
        </p:spPr>
        <p:txBody>
          <a:bodyPr/>
          <a:lstStyle>
            <a:lvl1pPr marL="0" indent="0" algn="ctr">
              <a:buNone/>
              <a:defRPr sz="552"/>
            </a:lvl1pPr>
            <a:lvl2pPr marL="105156" indent="0" algn="ctr">
              <a:buNone/>
              <a:defRPr sz="460"/>
            </a:lvl2pPr>
            <a:lvl3pPr marL="210312" indent="0" algn="ctr">
              <a:buNone/>
              <a:defRPr sz="414"/>
            </a:lvl3pPr>
            <a:lvl4pPr marL="315468" indent="0" algn="ctr">
              <a:buNone/>
              <a:defRPr sz="368"/>
            </a:lvl4pPr>
            <a:lvl5pPr marL="420624" indent="0" algn="ctr">
              <a:buNone/>
              <a:defRPr sz="368"/>
            </a:lvl5pPr>
            <a:lvl6pPr marL="525780" indent="0" algn="ctr">
              <a:buNone/>
              <a:defRPr sz="368"/>
            </a:lvl6pPr>
            <a:lvl7pPr marL="630936" indent="0" algn="ctr">
              <a:buNone/>
              <a:defRPr sz="368"/>
            </a:lvl7pPr>
            <a:lvl8pPr marL="736092" indent="0" algn="ctr">
              <a:buNone/>
              <a:defRPr sz="368"/>
            </a:lvl8pPr>
            <a:lvl9pPr marL="841248" indent="0" algn="ctr">
              <a:buNone/>
              <a:defRPr sz="36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716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635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05273" y="93986"/>
            <a:ext cx="453554" cy="149601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612" y="93986"/>
            <a:ext cx="1334368" cy="149601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853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455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6" y="440099"/>
            <a:ext cx="1814215" cy="734316"/>
          </a:xfrm>
        </p:spPr>
        <p:txBody>
          <a:bodyPr anchor="b"/>
          <a:lstStyle>
            <a:lvl1pPr>
              <a:defRPr sz="13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516" y="1181362"/>
            <a:ext cx="1814215" cy="386159"/>
          </a:xfrm>
        </p:spPr>
        <p:txBody>
          <a:bodyPr/>
          <a:lstStyle>
            <a:lvl1pPr marL="0" indent="0">
              <a:buNone/>
              <a:defRPr sz="552">
                <a:solidFill>
                  <a:schemeClr val="tx1"/>
                </a:solidFill>
              </a:defRPr>
            </a:lvl1pPr>
            <a:lvl2pPr marL="105156" indent="0">
              <a:buNone/>
              <a:defRPr sz="460">
                <a:solidFill>
                  <a:schemeClr val="tx1">
                    <a:tint val="75000"/>
                  </a:schemeClr>
                </a:solidFill>
              </a:defRPr>
            </a:lvl2pPr>
            <a:lvl3pPr marL="210312" indent="0">
              <a:buNone/>
              <a:defRPr sz="414">
                <a:solidFill>
                  <a:schemeClr val="tx1">
                    <a:tint val="75000"/>
                  </a:schemeClr>
                </a:solidFill>
              </a:defRPr>
            </a:lvl3pPr>
            <a:lvl4pPr marL="315468" indent="0">
              <a:buNone/>
              <a:defRPr sz="368">
                <a:solidFill>
                  <a:schemeClr val="tx1">
                    <a:tint val="75000"/>
                  </a:schemeClr>
                </a:solidFill>
              </a:defRPr>
            </a:lvl4pPr>
            <a:lvl5pPr marL="420624" indent="0">
              <a:buNone/>
              <a:defRPr sz="368">
                <a:solidFill>
                  <a:schemeClr val="tx1">
                    <a:tint val="75000"/>
                  </a:schemeClr>
                </a:solidFill>
              </a:defRPr>
            </a:lvl5pPr>
            <a:lvl6pPr marL="525780" indent="0">
              <a:buNone/>
              <a:defRPr sz="368">
                <a:solidFill>
                  <a:schemeClr val="tx1">
                    <a:tint val="75000"/>
                  </a:schemeClr>
                </a:solidFill>
              </a:defRPr>
            </a:lvl6pPr>
            <a:lvl7pPr marL="630936" indent="0">
              <a:buNone/>
              <a:defRPr sz="368">
                <a:solidFill>
                  <a:schemeClr val="tx1">
                    <a:tint val="75000"/>
                  </a:schemeClr>
                </a:solidFill>
              </a:defRPr>
            </a:lvl7pPr>
            <a:lvl8pPr marL="736092" indent="0">
              <a:buNone/>
              <a:defRPr sz="368">
                <a:solidFill>
                  <a:schemeClr val="tx1">
                    <a:tint val="75000"/>
                  </a:schemeClr>
                </a:solidFill>
              </a:defRPr>
            </a:lvl8pPr>
            <a:lvl9pPr marL="841248" indent="0">
              <a:buNone/>
              <a:defRPr sz="36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431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611" y="469929"/>
            <a:ext cx="893961" cy="11200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4866" y="469929"/>
            <a:ext cx="893961" cy="11200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117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885" y="93986"/>
            <a:ext cx="1814215" cy="34121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885" y="432744"/>
            <a:ext cx="889853" cy="212081"/>
          </a:xfrm>
        </p:spPr>
        <p:txBody>
          <a:bodyPr anchor="b"/>
          <a:lstStyle>
            <a:lvl1pPr marL="0" indent="0">
              <a:buNone/>
              <a:defRPr sz="552" b="1"/>
            </a:lvl1pPr>
            <a:lvl2pPr marL="105156" indent="0">
              <a:buNone/>
              <a:defRPr sz="460" b="1"/>
            </a:lvl2pPr>
            <a:lvl3pPr marL="210312" indent="0">
              <a:buNone/>
              <a:defRPr sz="414" b="1"/>
            </a:lvl3pPr>
            <a:lvl4pPr marL="315468" indent="0">
              <a:buNone/>
              <a:defRPr sz="368" b="1"/>
            </a:lvl4pPr>
            <a:lvl5pPr marL="420624" indent="0">
              <a:buNone/>
              <a:defRPr sz="368" b="1"/>
            </a:lvl5pPr>
            <a:lvl6pPr marL="525780" indent="0">
              <a:buNone/>
              <a:defRPr sz="368" b="1"/>
            </a:lvl6pPr>
            <a:lvl7pPr marL="630936" indent="0">
              <a:buNone/>
              <a:defRPr sz="368" b="1"/>
            </a:lvl7pPr>
            <a:lvl8pPr marL="736092" indent="0">
              <a:buNone/>
              <a:defRPr sz="368" b="1"/>
            </a:lvl8pPr>
            <a:lvl9pPr marL="841248" indent="0">
              <a:buNone/>
              <a:defRPr sz="36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885" y="644825"/>
            <a:ext cx="889853" cy="9484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64866" y="432744"/>
            <a:ext cx="894235" cy="212081"/>
          </a:xfrm>
        </p:spPr>
        <p:txBody>
          <a:bodyPr anchor="b"/>
          <a:lstStyle>
            <a:lvl1pPr marL="0" indent="0">
              <a:buNone/>
              <a:defRPr sz="552" b="1"/>
            </a:lvl1pPr>
            <a:lvl2pPr marL="105156" indent="0">
              <a:buNone/>
              <a:defRPr sz="460" b="1"/>
            </a:lvl2pPr>
            <a:lvl3pPr marL="210312" indent="0">
              <a:buNone/>
              <a:defRPr sz="414" b="1"/>
            </a:lvl3pPr>
            <a:lvl4pPr marL="315468" indent="0">
              <a:buNone/>
              <a:defRPr sz="368" b="1"/>
            </a:lvl4pPr>
            <a:lvl5pPr marL="420624" indent="0">
              <a:buNone/>
              <a:defRPr sz="368" b="1"/>
            </a:lvl5pPr>
            <a:lvl6pPr marL="525780" indent="0">
              <a:buNone/>
              <a:defRPr sz="368" b="1"/>
            </a:lvl6pPr>
            <a:lvl7pPr marL="630936" indent="0">
              <a:buNone/>
              <a:defRPr sz="368" b="1"/>
            </a:lvl7pPr>
            <a:lvl8pPr marL="736092" indent="0">
              <a:buNone/>
              <a:defRPr sz="368" b="1"/>
            </a:lvl8pPr>
            <a:lvl9pPr marL="841248" indent="0">
              <a:buNone/>
              <a:defRPr sz="36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64866" y="644825"/>
            <a:ext cx="894235" cy="9484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04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886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841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885" y="117687"/>
            <a:ext cx="678414" cy="411903"/>
          </a:xfrm>
        </p:spPr>
        <p:txBody>
          <a:bodyPr anchor="b"/>
          <a:lstStyle>
            <a:lvl1pPr>
              <a:defRPr sz="7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235" y="254171"/>
            <a:ext cx="1064865" cy="1254507"/>
          </a:xfrm>
        </p:spPr>
        <p:txBody>
          <a:bodyPr/>
          <a:lstStyle>
            <a:lvl1pPr>
              <a:defRPr sz="736"/>
            </a:lvl1pPr>
            <a:lvl2pPr>
              <a:defRPr sz="644"/>
            </a:lvl2pPr>
            <a:lvl3pPr>
              <a:defRPr sz="552"/>
            </a:lvl3pPr>
            <a:lvl4pPr>
              <a:defRPr sz="460"/>
            </a:lvl4pPr>
            <a:lvl5pPr>
              <a:defRPr sz="460"/>
            </a:lvl5pPr>
            <a:lvl6pPr>
              <a:defRPr sz="460"/>
            </a:lvl6pPr>
            <a:lvl7pPr>
              <a:defRPr sz="460"/>
            </a:lvl7pPr>
            <a:lvl8pPr>
              <a:defRPr sz="460"/>
            </a:lvl8pPr>
            <a:lvl9pPr>
              <a:defRPr sz="4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885" y="529590"/>
            <a:ext cx="678414" cy="981131"/>
          </a:xfrm>
        </p:spPr>
        <p:txBody>
          <a:bodyPr/>
          <a:lstStyle>
            <a:lvl1pPr marL="0" indent="0">
              <a:buNone/>
              <a:defRPr sz="368"/>
            </a:lvl1pPr>
            <a:lvl2pPr marL="105156" indent="0">
              <a:buNone/>
              <a:defRPr sz="322"/>
            </a:lvl2pPr>
            <a:lvl3pPr marL="210312" indent="0">
              <a:buNone/>
              <a:defRPr sz="276"/>
            </a:lvl3pPr>
            <a:lvl4pPr marL="315468" indent="0">
              <a:buNone/>
              <a:defRPr sz="230"/>
            </a:lvl4pPr>
            <a:lvl5pPr marL="420624" indent="0">
              <a:buNone/>
              <a:defRPr sz="230"/>
            </a:lvl5pPr>
            <a:lvl6pPr marL="525780" indent="0">
              <a:buNone/>
              <a:defRPr sz="230"/>
            </a:lvl6pPr>
            <a:lvl7pPr marL="630936" indent="0">
              <a:buNone/>
              <a:defRPr sz="230"/>
            </a:lvl7pPr>
            <a:lvl8pPr marL="736092" indent="0">
              <a:buNone/>
              <a:defRPr sz="230"/>
            </a:lvl8pPr>
            <a:lvl9pPr marL="841248" indent="0">
              <a:buNone/>
              <a:defRPr sz="23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97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885" y="117687"/>
            <a:ext cx="678414" cy="411903"/>
          </a:xfrm>
        </p:spPr>
        <p:txBody>
          <a:bodyPr anchor="b"/>
          <a:lstStyle>
            <a:lvl1pPr>
              <a:defRPr sz="7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94235" y="254171"/>
            <a:ext cx="1064865" cy="1254507"/>
          </a:xfrm>
        </p:spPr>
        <p:txBody>
          <a:bodyPr anchor="t"/>
          <a:lstStyle>
            <a:lvl1pPr marL="0" indent="0">
              <a:buNone/>
              <a:defRPr sz="736"/>
            </a:lvl1pPr>
            <a:lvl2pPr marL="105156" indent="0">
              <a:buNone/>
              <a:defRPr sz="644"/>
            </a:lvl2pPr>
            <a:lvl3pPr marL="210312" indent="0">
              <a:buNone/>
              <a:defRPr sz="552"/>
            </a:lvl3pPr>
            <a:lvl4pPr marL="315468" indent="0">
              <a:buNone/>
              <a:defRPr sz="460"/>
            </a:lvl4pPr>
            <a:lvl5pPr marL="420624" indent="0">
              <a:buNone/>
              <a:defRPr sz="460"/>
            </a:lvl5pPr>
            <a:lvl6pPr marL="525780" indent="0">
              <a:buNone/>
              <a:defRPr sz="460"/>
            </a:lvl6pPr>
            <a:lvl7pPr marL="630936" indent="0">
              <a:buNone/>
              <a:defRPr sz="460"/>
            </a:lvl7pPr>
            <a:lvl8pPr marL="736092" indent="0">
              <a:buNone/>
              <a:defRPr sz="460"/>
            </a:lvl8pPr>
            <a:lvl9pPr marL="841248" indent="0">
              <a:buNone/>
              <a:defRPr sz="46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885" y="529590"/>
            <a:ext cx="678414" cy="981131"/>
          </a:xfrm>
        </p:spPr>
        <p:txBody>
          <a:bodyPr/>
          <a:lstStyle>
            <a:lvl1pPr marL="0" indent="0">
              <a:buNone/>
              <a:defRPr sz="368"/>
            </a:lvl1pPr>
            <a:lvl2pPr marL="105156" indent="0">
              <a:buNone/>
              <a:defRPr sz="322"/>
            </a:lvl2pPr>
            <a:lvl3pPr marL="210312" indent="0">
              <a:buNone/>
              <a:defRPr sz="276"/>
            </a:lvl3pPr>
            <a:lvl4pPr marL="315468" indent="0">
              <a:buNone/>
              <a:defRPr sz="230"/>
            </a:lvl4pPr>
            <a:lvl5pPr marL="420624" indent="0">
              <a:buNone/>
              <a:defRPr sz="230"/>
            </a:lvl5pPr>
            <a:lvl6pPr marL="525780" indent="0">
              <a:buNone/>
              <a:defRPr sz="230"/>
            </a:lvl6pPr>
            <a:lvl7pPr marL="630936" indent="0">
              <a:buNone/>
              <a:defRPr sz="230"/>
            </a:lvl7pPr>
            <a:lvl8pPr marL="736092" indent="0">
              <a:buNone/>
              <a:defRPr sz="230"/>
            </a:lvl8pPr>
            <a:lvl9pPr marL="841248" indent="0">
              <a:buNone/>
              <a:defRPr sz="23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536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612" y="93986"/>
            <a:ext cx="1814215" cy="3412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612" y="469929"/>
            <a:ext cx="1814215" cy="11200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4611" y="1636172"/>
            <a:ext cx="473274" cy="939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6764" y="1636172"/>
            <a:ext cx="709910" cy="939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85553" y="1636172"/>
            <a:ext cx="473274" cy="939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041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10312" rtl="0" eaLnBrk="1" latinLnBrk="0" hangingPunct="1">
        <a:lnSpc>
          <a:spcPct val="90000"/>
        </a:lnSpc>
        <a:spcBef>
          <a:spcPct val="0"/>
        </a:spcBef>
        <a:buNone/>
        <a:defRPr sz="101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2578" indent="-52578" algn="l" defTabSz="210312" rtl="0" eaLnBrk="1" latinLnBrk="0" hangingPunct="1">
        <a:lnSpc>
          <a:spcPct val="90000"/>
        </a:lnSpc>
        <a:spcBef>
          <a:spcPts val="230"/>
        </a:spcBef>
        <a:buFont typeface="Arial" panose="020B0604020202020204" pitchFamily="34" charset="0"/>
        <a:buChar char="•"/>
        <a:defRPr sz="644" kern="1200">
          <a:solidFill>
            <a:schemeClr val="tx1"/>
          </a:solidFill>
          <a:latin typeface="+mn-lt"/>
          <a:ea typeface="+mn-ea"/>
          <a:cs typeface="+mn-cs"/>
        </a:defRPr>
      </a:lvl1pPr>
      <a:lvl2pPr marL="157734" indent="-52578" algn="l" defTabSz="210312" rtl="0" eaLnBrk="1" latinLnBrk="0" hangingPunct="1">
        <a:lnSpc>
          <a:spcPct val="90000"/>
        </a:lnSpc>
        <a:spcBef>
          <a:spcPts val="115"/>
        </a:spcBef>
        <a:buFont typeface="Arial" panose="020B0604020202020204" pitchFamily="34" charset="0"/>
        <a:buChar char="•"/>
        <a:defRPr sz="552" kern="1200">
          <a:solidFill>
            <a:schemeClr val="tx1"/>
          </a:solidFill>
          <a:latin typeface="+mn-lt"/>
          <a:ea typeface="+mn-ea"/>
          <a:cs typeface="+mn-cs"/>
        </a:defRPr>
      </a:lvl2pPr>
      <a:lvl3pPr marL="262890" indent="-52578" algn="l" defTabSz="210312" rtl="0" eaLnBrk="1" latinLnBrk="0" hangingPunct="1">
        <a:lnSpc>
          <a:spcPct val="90000"/>
        </a:lnSpc>
        <a:spcBef>
          <a:spcPts val="115"/>
        </a:spcBef>
        <a:buFont typeface="Arial" panose="020B0604020202020204" pitchFamily="34" charset="0"/>
        <a:buChar char="•"/>
        <a:defRPr sz="460" kern="1200">
          <a:solidFill>
            <a:schemeClr val="tx1"/>
          </a:solidFill>
          <a:latin typeface="+mn-lt"/>
          <a:ea typeface="+mn-ea"/>
          <a:cs typeface="+mn-cs"/>
        </a:defRPr>
      </a:lvl3pPr>
      <a:lvl4pPr marL="368046" indent="-52578" algn="l" defTabSz="210312" rtl="0" eaLnBrk="1" latinLnBrk="0" hangingPunct="1">
        <a:lnSpc>
          <a:spcPct val="90000"/>
        </a:lnSpc>
        <a:spcBef>
          <a:spcPts val="115"/>
        </a:spcBef>
        <a:buFont typeface="Arial" panose="020B0604020202020204" pitchFamily="34" charset="0"/>
        <a:buChar char="•"/>
        <a:defRPr sz="414" kern="1200">
          <a:solidFill>
            <a:schemeClr val="tx1"/>
          </a:solidFill>
          <a:latin typeface="+mn-lt"/>
          <a:ea typeface="+mn-ea"/>
          <a:cs typeface="+mn-cs"/>
        </a:defRPr>
      </a:lvl4pPr>
      <a:lvl5pPr marL="473202" indent="-52578" algn="l" defTabSz="210312" rtl="0" eaLnBrk="1" latinLnBrk="0" hangingPunct="1">
        <a:lnSpc>
          <a:spcPct val="90000"/>
        </a:lnSpc>
        <a:spcBef>
          <a:spcPts val="115"/>
        </a:spcBef>
        <a:buFont typeface="Arial" panose="020B0604020202020204" pitchFamily="34" charset="0"/>
        <a:buChar char="•"/>
        <a:defRPr sz="414" kern="1200">
          <a:solidFill>
            <a:schemeClr val="tx1"/>
          </a:solidFill>
          <a:latin typeface="+mn-lt"/>
          <a:ea typeface="+mn-ea"/>
          <a:cs typeface="+mn-cs"/>
        </a:defRPr>
      </a:lvl5pPr>
      <a:lvl6pPr marL="578358" indent="-52578" algn="l" defTabSz="210312" rtl="0" eaLnBrk="1" latinLnBrk="0" hangingPunct="1">
        <a:lnSpc>
          <a:spcPct val="90000"/>
        </a:lnSpc>
        <a:spcBef>
          <a:spcPts val="115"/>
        </a:spcBef>
        <a:buFont typeface="Arial" panose="020B0604020202020204" pitchFamily="34" charset="0"/>
        <a:buChar char="•"/>
        <a:defRPr sz="414" kern="1200">
          <a:solidFill>
            <a:schemeClr val="tx1"/>
          </a:solidFill>
          <a:latin typeface="+mn-lt"/>
          <a:ea typeface="+mn-ea"/>
          <a:cs typeface="+mn-cs"/>
        </a:defRPr>
      </a:lvl6pPr>
      <a:lvl7pPr marL="683514" indent="-52578" algn="l" defTabSz="210312" rtl="0" eaLnBrk="1" latinLnBrk="0" hangingPunct="1">
        <a:lnSpc>
          <a:spcPct val="90000"/>
        </a:lnSpc>
        <a:spcBef>
          <a:spcPts val="115"/>
        </a:spcBef>
        <a:buFont typeface="Arial" panose="020B0604020202020204" pitchFamily="34" charset="0"/>
        <a:buChar char="•"/>
        <a:defRPr sz="414" kern="1200">
          <a:solidFill>
            <a:schemeClr val="tx1"/>
          </a:solidFill>
          <a:latin typeface="+mn-lt"/>
          <a:ea typeface="+mn-ea"/>
          <a:cs typeface="+mn-cs"/>
        </a:defRPr>
      </a:lvl7pPr>
      <a:lvl8pPr marL="788670" indent="-52578" algn="l" defTabSz="210312" rtl="0" eaLnBrk="1" latinLnBrk="0" hangingPunct="1">
        <a:lnSpc>
          <a:spcPct val="90000"/>
        </a:lnSpc>
        <a:spcBef>
          <a:spcPts val="115"/>
        </a:spcBef>
        <a:buFont typeface="Arial" panose="020B0604020202020204" pitchFamily="34" charset="0"/>
        <a:buChar char="•"/>
        <a:defRPr sz="414" kern="1200">
          <a:solidFill>
            <a:schemeClr val="tx1"/>
          </a:solidFill>
          <a:latin typeface="+mn-lt"/>
          <a:ea typeface="+mn-ea"/>
          <a:cs typeface="+mn-cs"/>
        </a:defRPr>
      </a:lvl8pPr>
      <a:lvl9pPr marL="893826" indent="-52578" algn="l" defTabSz="210312" rtl="0" eaLnBrk="1" latinLnBrk="0" hangingPunct="1">
        <a:lnSpc>
          <a:spcPct val="90000"/>
        </a:lnSpc>
        <a:spcBef>
          <a:spcPts val="115"/>
        </a:spcBef>
        <a:buFont typeface="Arial" panose="020B0604020202020204" pitchFamily="34" charset="0"/>
        <a:buChar char="•"/>
        <a:defRPr sz="4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0312" rtl="0" eaLnBrk="1" latinLnBrk="0" hangingPunct="1">
        <a:defRPr sz="414" kern="1200">
          <a:solidFill>
            <a:schemeClr val="tx1"/>
          </a:solidFill>
          <a:latin typeface="+mn-lt"/>
          <a:ea typeface="+mn-ea"/>
          <a:cs typeface="+mn-cs"/>
        </a:defRPr>
      </a:lvl1pPr>
      <a:lvl2pPr marL="105156" algn="l" defTabSz="210312" rtl="0" eaLnBrk="1" latinLnBrk="0" hangingPunct="1">
        <a:defRPr sz="414" kern="1200">
          <a:solidFill>
            <a:schemeClr val="tx1"/>
          </a:solidFill>
          <a:latin typeface="+mn-lt"/>
          <a:ea typeface="+mn-ea"/>
          <a:cs typeface="+mn-cs"/>
        </a:defRPr>
      </a:lvl2pPr>
      <a:lvl3pPr marL="210312" algn="l" defTabSz="210312" rtl="0" eaLnBrk="1" latinLnBrk="0" hangingPunct="1">
        <a:defRPr sz="414" kern="1200">
          <a:solidFill>
            <a:schemeClr val="tx1"/>
          </a:solidFill>
          <a:latin typeface="+mn-lt"/>
          <a:ea typeface="+mn-ea"/>
          <a:cs typeface="+mn-cs"/>
        </a:defRPr>
      </a:lvl3pPr>
      <a:lvl4pPr marL="315468" algn="l" defTabSz="210312" rtl="0" eaLnBrk="1" latinLnBrk="0" hangingPunct="1">
        <a:defRPr sz="414" kern="1200">
          <a:solidFill>
            <a:schemeClr val="tx1"/>
          </a:solidFill>
          <a:latin typeface="+mn-lt"/>
          <a:ea typeface="+mn-ea"/>
          <a:cs typeface="+mn-cs"/>
        </a:defRPr>
      </a:lvl4pPr>
      <a:lvl5pPr marL="420624" algn="l" defTabSz="210312" rtl="0" eaLnBrk="1" latinLnBrk="0" hangingPunct="1">
        <a:defRPr sz="414" kern="1200">
          <a:solidFill>
            <a:schemeClr val="tx1"/>
          </a:solidFill>
          <a:latin typeface="+mn-lt"/>
          <a:ea typeface="+mn-ea"/>
          <a:cs typeface="+mn-cs"/>
        </a:defRPr>
      </a:lvl5pPr>
      <a:lvl6pPr marL="525780" algn="l" defTabSz="210312" rtl="0" eaLnBrk="1" latinLnBrk="0" hangingPunct="1">
        <a:defRPr sz="414" kern="1200">
          <a:solidFill>
            <a:schemeClr val="tx1"/>
          </a:solidFill>
          <a:latin typeface="+mn-lt"/>
          <a:ea typeface="+mn-ea"/>
          <a:cs typeface="+mn-cs"/>
        </a:defRPr>
      </a:lvl6pPr>
      <a:lvl7pPr marL="630936" algn="l" defTabSz="210312" rtl="0" eaLnBrk="1" latinLnBrk="0" hangingPunct="1">
        <a:defRPr sz="414" kern="1200">
          <a:solidFill>
            <a:schemeClr val="tx1"/>
          </a:solidFill>
          <a:latin typeface="+mn-lt"/>
          <a:ea typeface="+mn-ea"/>
          <a:cs typeface="+mn-cs"/>
        </a:defRPr>
      </a:lvl7pPr>
      <a:lvl8pPr marL="736092" algn="l" defTabSz="210312" rtl="0" eaLnBrk="1" latinLnBrk="0" hangingPunct="1">
        <a:defRPr sz="414" kern="1200">
          <a:solidFill>
            <a:schemeClr val="tx1"/>
          </a:solidFill>
          <a:latin typeface="+mn-lt"/>
          <a:ea typeface="+mn-ea"/>
          <a:cs typeface="+mn-cs"/>
        </a:defRPr>
      </a:lvl8pPr>
      <a:lvl9pPr marL="841248" algn="l" defTabSz="210312" rtl="0" eaLnBrk="1" latinLnBrk="0" hangingPunct="1">
        <a:defRPr sz="4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4379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wuzgoeltz@yahoo.com</dc:creator>
  <cp:lastModifiedBy>wuzgoeltz@yahoo.com</cp:lastModifiedBy>
  <cp:revision>5</cp:revision>
  <dcterms:created xsi:type="dcterms:W3CDTF">2021-03-16T14:12:47Z</dcterms:created>
  <dcterms:modified xsi:type="dcterms:W3CDTF">2021-03-16T14:36:23Z</dcterms:modified>
</cp:coreProperties>
</file>