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sldIdLst>
    <p:sldId id="256" r:id="rId2"/>
  </p:sldIdLst>
  <p:sldSz cx="4297363" cy="73152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6291"/>
  </p:normalViewPr>
  <p:slideViewPr>
    <p:cSldViewPr snapToGrid="0" snapToObjects="1">
      <p:cViewPr>
        <p:scale>
          <a:sx n="110" d="100"/>
          <a:sy n="110" d="100"/>
        </p:scale>
        <p:origin x="3264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2302" y="1197187"/>
            <a:ext cx="3652759" cy="2546773"/>
          </a:xfrm>
        </p:spPr>
        <p:txBody>
          <a:bodyPr anchor="b"/>
          <a:lstStyle>
            <a:lvl1pPr algn="ctr">
              <a:defRPr sz="28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7171" y="3842174"/>
            <a:ext cx="3223022" cy="1766146"/>
          </a:xfrm>
        </p:spPr>
        <p:txBody>
          <a:bodyPr/>
          <a:lstStyle>
            <a:lvl1pPr marL="0" indent="0" algn="ctr">
              <a:buNone/>
              <a:defRPr sz="1128"/>
            </a:lvl1pPr>
            <a:lvl2pPr marL="214884" indent="0" algn="ctr">
              <a:buNone/>
              <a:defRPr sz="940"/>
            </a:lvl2pPr>
            <a:lvl3pPr marL="429768" indent="0" algn="ctr">
              <a:buNone/>
              <a:defRPr sz="846"/>
            </a:lvl3pPr>
            <a:lvl4pPr marL="644652" indent="0" algn="ctr">
              <a:buNone/>
              <a:defRPr sz="752"/>
            </a:lvl4pPr>
            <a:lvl5pPr marL="859536" indent="0" algn="ctr">
              <a:buNone/>
              <a:defRPr sz="752"/>
            </a:lvl5pPr>
            <a:lvl6pPr marL="1074420" indent="0" algn="ctr">
              <a:buNone/>
              <a:defRPr sz="752"/>
            </a:lvl6pPr>
            <a:lvl7pPr marL="1289304" indent="0" algn="ctr">
              <a:buNone/>
              <a:defRPr sz="752"/>
            </a:lvl7pPr>
            <a:lvl8pPr marL="1504188" indent="0" algn="ctr">
              <a:buNone/>
              <a:defRPr sz="752"/>
            </a:lvl8pPr>
            <a:lvl9pPr marL="1719072" indent="0" algn="ctr">
              <a:buNone/>
              <a:defRPr sz="75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29770-6E93-4742-9EEB-23F44F3EB88F}" type="datetimeFigureOut">
              <a:rPr lang="en-US" smtClean="0"/>
              <a:t>3/16/21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29AFE-42C9-2C45-840A-AC7A0F81A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674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29770-6E93-4742-9EEB-23F44F3EB88F}" type="datetimeFigureOut">
              <a:rPr lang="en-US" smtClean="0"/>
              <a:t>3/16/21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29AFE-42C9-2C45-840A-AC7A0F81A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174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75301" y="389467"/>
            <a:ext cx="926619" cy="619929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5444" y="389467"/>
            <a:ext cx="2726140" cy="619929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29770-6E93-4742-9EEB-23F44F3EB88F}" type="datetimeFigureOut">
              <a:rPr lang="en-US" smtClean="0"/>
              <a:t>3/16/21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29AFE-42C9-2C45-840A-AC7A0F81A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969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29770-6E93-4742-9EEB-23F44F3EB88F}" type="datetimeFigureOut">
              <a:rPr lang="en-US" smtClean="0"/>
              <a:t>3/16/21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29AFE-42C9-2C45-840A-AC7A0F81A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630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206" y="1823722"/>
            <a:ext cx="3706476" cy="3042919"/>
          </a:xfrm>
        </p:spPr>
        <p:txBody>
          <a:bodyPr anchor="b"/>
          <a:lstStyle>
            <a:lvl1pPr>
              <a:defRPr sz="28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206" y="4895429"/>
            <a:ext cx="3706476" cy="1600199"/>
          </a:xfrm>
        </p:spPr>
        <p:txBody>
          <a:bodyPr/>
          <a:lstStyle>
            <a:lvl1pPr marL="0" indent="0">
              <a:buNone/>
              <a:defRPr sz="1128">
                <a:solidFill>
                  <a:schemeClr val="tx1"/>
                </a:solidFill>
              </a:defRPr>
            </a:lvl1pPr>
            <a:lvl2pPr marL="214884" indent="0">
              <a:buNone/>
              <a:defRPr sz="940">
                <a:solidFill>
                  <a:schemeClr val="tx1">
                    <a:tint val="75000"/>
                  </a:schemeClr>
                </a:solidFill>
              </a:defRPr>
            </a:lvl2pPr>
            <a:lvl3pPr marL="429768" indent="0">
              <a:buNone/>
              <a:defRPr sz="846">
                <a:solidFill>
                  <a:schemeClr val="tx1">
                    <a:tint val="75000"/>
                  </a:schemeClr>
                </a:solidFill>
              </a:defRPr>
            </a:lvl3pPr>
            <a:lvl4pPr marL="644652" indent="0">
              <a:buNone/>
              <a:defRPr sz="752">
                <a:solidFill>
                  <a:schemeClr val="tx1">
                    <a:tint val="75000"/>
                  </a:schemeClr>
                </a:solidFill>
              </a:defRPr>
            </a:lvl4pPr>
            <a:lvl5pPr marL="859536" indent="0">
              <a:buNone/>
              <a:defRPr sz="752">
                <a:solidFill>
                  <a:schemeClr val="tx1">
                    <a:tint val="75000"/>
                  </a:schemeClr>
                </a:solidFill>
              </a:defRPr>
            </a:lvl5pPr>
            <a:lvl6pPr marL="1074420" indent="0">
              <a:buNone/>
              <a:defRPr sz="752">
                <a:solidFill>
                  <a:schemeClr val="tx1">
                    <a:tint val="75000"/>
                  </a:schemeClr>
                </a:solidFill>
              </a:defRPr>
            </a:lvl6pPr>
            <a:lvl7pPr marL="1289304" indent="0">
              <a:buNone/>
              <a:defRPr sz="752">
                <a:solidFill>
                  <a:schemeClr val="tx1">
                    <a:tint val="75000"/>
                  </a:schemeClr>
                </a:solidFill>
              </a:defRPr>
            </a:lvl7pPr>
            <a:lvl8pPr marL="1504188" indent="0">
              <a:buNone/>
              <a:defRPr sz="752">
                <a:solidFill>
                  <a:schemeClr val="tx1">
                    <a:tint val="75000"/>
                  </a:schemeClr>
                </a:solidFill>
              </a:defRPr>
            </a:lvl8pPr>
            <a:lvl9pPr marL="1719072" indent="0">
              <a:buNone/>
              <a:defRPr sz="75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29770-6E93-4742-9EEB-23F44F3EB88F}" type="datetimeFigureOut">
              <a:rPr lang="en-US" smtClean="0"/>
              <a:t>3/16/21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29AFE-42C9-2C45-840A-AC7A0F81A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731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5444" y="1947333"/>
            <a:ext cx="1826379" cy="46414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75540" y="1947333"/>
            <a:ext cx="1826379" cy="46414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29770-6E93-4742-9EEB-23F44F3EB88F}" type="datetimeFigureOut">
              <a:rPr lang="en-US" smtClean="0"/>
              <a:t>3/16/21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29AFE-42C9-2C45-840A-AC7A0F81A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655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003" y="389468"/>
            <a:ext cx="3706476" cy="141393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6004" y="1793241"/>
            <a:ext cx="1817986" cy="878839"/>
          </a:xfrm>
        </p:spPr>
        <p:txBody>
          <a:bodyPr anchor="b"/>
          <a:lstStyle>
            <a:lvl1pPr marL="0" indent="0">
              <a:buNone/>
              <a:defRPr sz="1128" b="1"/>
            </a:lvl1pPr>
            <a:lvl2pPr marL="214884" indent="0">
              <a:buNone/>
              <a:defRPr sz="940" b="1"/>
            </a:lvl2pPr>
            <a:lvl3pPr marL="429768" indent="0">
              <a:buNone/>
              <a:defRPr sz="846" b="1"/>
            </a:lvl3pPr>
            <a:lvl4pPr marL="644652" indent="0">
              <a:buNone/>
              <a:defRPr sz="752" b="1"/>
            </a:lvl4pPr>
            <a:lvl5pPr marL="859536" indent="0">
              <a:buNone/>
              <a:defRPr sz="752" b="1"/>
            </a:lvl5pPr>
            <a:lvl6pPr marL="1074420" indent="0">
              <a:buNone/>
              <a:defRPr sz="752" b="1"/>
            </a:lvl6pPr>
            <a:lvl7pPr marL="1289304" indent="0">
              <a:buNone/>
              <a:defRPr sz="752" b="1"/>
            </a:lvl7pPr>
            <a:lvl8pPr marL="1504188" indent="0">
              <a:buNone/>
              <a:defRPr sz="752" b="1"/>
            </a:lvl8pPr>
            <a:lvl9pPr marL="1719072" indent="0">
              <a:buNone/>
              <a:defRPr sz="75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6004" y="2672080"/>
            <a:ext cx="1817986" cy="39302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75540" y="1793241"/>
            <a:ext cx="1826939" cy="878839"/>
          </a:xfrm>
        </p:spPr>
        <p:txBody>
          <a:bodyPr anchor="b"/>
          <a:lstStyle>
            <a:lvl1pPr marL="0" indent="0">
              <a:buNone/>
              <a:defRPr sz="1128" b="1"/>
            </a:lvl1pPr>
            <a:lvl2pPr marL="214884" indent="0">
              <a:buNone/>
              <a:defRPr sz="940" b="1"/>
            </a:lvl2pPr>
            <a:lvl3pPr marL="429768" indent="0">
              <a:buNone/>
              <a:defRPr sz="846" b="1"/>
            </a:lvl3pPr>
            <a:lvl4pPr marL="644652" indent="0">
              <a:buNone/>
              <a:defRPr sz="752" b="1"/>
            </a:lvl4pPr>
            <a:lvl5pPr marL="859536" indent="0">
              <a:buNone/>
              <a:defRPr sz="752" b="1"/>
            </a:lvl5pPr>
            <a:lvl6pPr marL="1074420" indent="0">
              <a:buNone/>
              <a:defRPr sz="752" b="1"/>
            </a:lvl6pPr>
            <a:lvl7pPr marL="1289304" indent="0">
              <a:buNone/>
              <a:defRPr sz="752" b="1"/>
            </a:lvl7pPr>
            <a:lvl8pPr marL="1504188" indent="0">
              <a:buNone/>
              <a:defRPr sz="752" b="1"/>
            </a:lvl8pPr>
            <a:lvl9pPr marL="1719072" indent="0">
              <a:buNone/>
              <a:defRPr sz="75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75540" y="2672080"/>
            <a:ext cx="1826939" cy="39302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29770-6E93-4742-9EEB-23F44F3EB88F}" type="datetimeFigureOut">
              <a:rPr lang="en-US" smtClean="0"/>
              <a:t>3/16/21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29AFE-42C9-2C45-840A-AC7A0F81A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529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29770-6E93-4742-9EEB-23F44F3EB88F}" type="datetimeFigureOut">
              <a:rPr lang="en-US" smtClean="0"/>
              <a:t>3/16/21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29AFE-42C9-2C45-840A-AC7A0F81A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990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29770-6E93-4742-9EEB-23F44F3EB88F}" type="datetimeFigureOut">
              <a:rPr lang="en-US" smtClean="0"/>
              <a:t>3/16/21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29AFE-42C9-2C45-840A-AC7A0F81A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4149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004" y="487680"/>
            <a:ext cx="1386011" cy="1706880"/>
          </a:xfrm>
        </p:spPr>
        <p:txBody>
          <a:bodyPr anchor="b"/>
          <a:lstStyle>
            <a:lvl1pPr>
              <a:defRPr sz="150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6939" y="1053255"/>
            <a:ext cx="2175540" cy="5198533"/>
          </a:xfrm>
        </p:spPr>
        <p:txBody>
          <a:bodyPr/>
          <a:lstStyle>
            <a:lvl1pPr>
              <a:defRPr sz="1504"/>
            </a:lvl1pPr>
            <a:lvl2pPr>
              <a:defRPr sz="1316"/>
            </a:lvl2pPr>
            <a:lvl3pPr>
              <a:defRPr sz="1128"/>
            </a:lvl3pPr>
            <a:lvl4pPr>
              <a:defRPr sz="940"/>
            </a:lvl4pPr>
            <a:lvl5pPr>
              <a:defRPr sz="940"/>
            </a:lvl5pPr>
            <a:lvl6pPr>
              <a:defRPr sz="940"/>
            </a:lvl6pPr>
            <a:lvl7pPr>
              <a:defRPr sz="940"/>
            </a:lvl7pPr>
            <a:lvl8pPr>
              <a:defRPr sz="940"/>
            </a:lvl8pPr>
            <a:lvl9pPr>
              <a:defRPr sz="9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6004" y="2194560"/>
            <a:ext cx="1386011" cy="4065694"/>
          </a:xfrm>
        </p:spPr>
        <p:txBody>
          <a:bodyPr/>
          <a:lstStyle>
            <a:lvl1pPr marL="0" indent="0">
              <a:buNone/>
              <a:defRPr sz="752"/>
            </a:lvl1pPr>
            <a:lvl2pPr marL="214884" indent="0">
              <a:buNone/>
              <a:defRPr sz="658"/>
            </a:lvl2pPr>
            <a:lvl3pPr marL="429768" indent="0">
              <a:buNone/>
              <a:defRPr sz="564"/>
            </a:lvl3pPr>
            <a:lvl4pPr marL="644652" indent="0">
              <a:buNone/>
              <a:defRPr sz="470"/>
            </a:lvl4pPr>
            <a:lvl5pPr marL="859536" indent="0">
              <a:buNone/>
              <a:defRPr sz="470"/>
            </a:lvl5pPr>
            <a:lvl6pPr marL="1074420" indent="0">
              <a:buNone/>
              <a:defRPr sz="470"/>
            </a:lvl6pPr>
            <a:lvl7pPr marL="1289304" indent="0">
              <a:buNone/>
              <a:defRPr sz="470"/>
            </a:lvl7pPr>
            <a:lvl8pPr marL="1504188" indent="0">
              <a:buNone/>
              <a:defRPr sz="470"/>
            </a:lvl8pPr>
            <a:lvl9pPr marL="1719072" indent="0">
              <a:buNone/>
              <a:defRPr sz="47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29770-6E93-4742-9EEB-23F44F3EB88F}" type="datetimeFigureOut">
              <a:rPr lang="en-US" smtClean="0"/>
              <a:t>3/16/21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29AFE-42C9-2C45-840A-AC7A0F81A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779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004" y="487680"/>
            <a:ext cx="1386011" cy="1706880"/>
          </a:xfrm>
        </p:spPr>
        <p:txBody>
          <a:bodyPr anchor="b"/>
          <a:lstStyle>
            <a:lvl1pPr>
              <a:defRPr sz="150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26939" y="1053255"/>
            <a:ext cx="2175540" cy="5198533"/>
          </a:xfrm>
        </p:spPr>
        <p:txBody>
          <a:bodyPr anchor="t"/>
          <a:lstStyle>
            <a:lvl1pPr marL="0" indent="0">
              <a:buNone/>
              <a:defRPr sz="1504"/>
            </a:lvl1pPr>
            <a:lvl2pPr marL="214884" indent="0">
              <a:buNone/>
              <a:defRPr sz="1316"/>
            </a:lvl2pPr>
            <a:lvl3pPr marL="429768" indent="0">
              <a:buNone/>
              <a:defRPr sz="1128"/>
            </a:lvl3pPr>
            <a:lvl4pPr marL="644652" indent="0">
              <a:buNone/>
              <a:defRPr sz="940"/>
            </a:lvl4pPr>
            <a:lvl5pPr marL="859536" indent="0">
              <a:buNone/>
              <a:defRPr sz="940"/>
            </a:lvl5pPr>
            <a:lvl6pPr marL="1074420" indent="0">
              <a:buNone/>
              <a:defRPr sz="940"/>
            </a:lvl6pPr>
            <a:lvl7pPr marL="1289304" indent="0">
              <a:buNone/>
              <a:defRPr sz="940"/>
            </a:lvl7pPr>
            <a:lvl8pPr marL="1504188" indent="0">
              <a:buNone/>
              <a:defRPr sz="940"/>
            </a:lvl8pPr>
            <a:lvl9pPr marL="1719072" indent="0">
              <a:buNone/>
              <a:defRPr sz="94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6004" y="2194560"/>
            <a:ext cx="1386011" cy="4065694"/>
          </a:xfrm>
        </p:spPr>
        <p:txBody>
          <a:bodyPr/>
          <a:lstStyle>
            <a:lvl1pPr marL="0" indent="0">
              <a:buNone/>
              <a:defRPr sz="752"/>
            </a:lvl1pPr>
            <a:lvl2pPr marL="214884" indent="0">
              <a:buNone/>
              <a:defRPr sz="658"/>
            </a:lvl2pPr>
            <a:lvl3pPr marL="429768" indent="0">
              <a:buNone/>
              <a:defRPr sz="564"/>
            </a:lvl3pPr>
            <a:lvl4pPr marL="644652" indent="0">
              <a:buNone/>
              <a:defRPr sz="470"/>
            </a:lvl4pPr>
            <a:lvl5pPr marL="859536" indent="0">
              <a:buNone/>
              <a:defRPr sz="470"/>
            </a:lvl5pPr>
            <a:lvl6pPr marL="1074420" indent="0">
              <a:buNone/>
              <a:defRPr sz="470"/>
            </a:lvl6pPr>
            <a:lvl7pPr marL="1289304" indent="0">
              <a:buNone/>
              <a:defRPr sz="470"/>
            </a:lvl7pPr>
            <a:lvl8pPr marL="1504188" indent="0">
              <a:buNone/>
              <a:defRPr sz="470"/>
            </a:lvl8pPr>
            <a:lvl9pPr marL="1719072" indent="0">
              <a:buNone/>
              <a:defRPr sz="47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29770-6E93-4742-9EEB-23F44F3EB88F}" type="datetimeFigureOut">
              <a:rPr lang="en-US" smtClean="0"/>
              <a:t>3/16/21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29AFE-42C9-2C45-840A-AC7A0F81A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687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5444" y="389468"/>
            <a:ext cx="3706476" cy="14139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5444" y="1947333"/>
            <a:ext cx="3706476" cy="46414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5444" y="6780108"/>
            <a:ext cx="966907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6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29770-6E93-4742-9EEB-23F44F3EB88F}" type="datetimeFigureOut">
              <a:rPr lang="en-US" smtClean="0"/>
              <a:t>3/16/21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23502" y="6780108"/>
            <a:ext cx="145036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6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35012" y="6780108"/>
            <a:ext cx="966907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6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529AFE-42C9-2C45-840A-AC7A0F81A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360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429768" rtl="0" eaLnBrk="1" latinLnBrk="0" hangingPunct="1">
        <a:lnSpc>
          <a:spcPct val="90000"/>
        </a:lnSpc>
        <a:spcBef>
          <a:spcPct val="0"/>
        </a:spcBef>
        <a:buNone/>
        <a:defRPr sz="20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7442" indent="-107442" algn="l" defTabSz="429768" rtl="0" eaLnBrk="1" latinLnBrk="0" hangingPunct="1">
        <a:lnSpc>
          <a:spcPct val="90000"/>
        </a:lnSpc>
        <a:spcBef>
          <a:spcPts val="470"/>
        </a:spcBef>
        <a:buFont typeface="Arial" panose="020B0604020202020204" pitchFamily="34" charset="0"/>
        <a:buChar char="•"/>
        <a:defRPr sz="1316" kern="1200">
          <a:solidFill>
            <a:schemeClr val="tx1"/>
          </a:solidFill>
          <a:latin typeface="+mn-lt"/>
          <a:ea typeface="+mn-ea"/>
          <a:cs typeface="+mn-cs"/>
        </a:defRPr>
      </a:lvl1pPr>
      <a:lvl2pPr marL="322326" indent="-107442" algn="l" defTabSz="429768" rtl="0" eaLnBrk="1" latinLnBrk="0" hangingPunct="1">
        <a:lnSpc>
          <a:spcPct val="90000"/>
        </a:lnSpc>
        <a:spcBef>
          <a:spcPts val="235"/>
        </a:spcBef>
        <a:buFont typeface="Arial" panose="020B0604020202020204" pitchFamily="34" charset="0"/>
        <a:buChar char="•"/>
        <a:defRPr sz="1128" kern="1200">
          <a:solidFill>
            <a:schemeClr val="tx1"/>
          </a:solidFill>
          <a:latin typeface="+mn-lt"/>
          <a:ea typeface="+mn-ea"/>
          <a:cs typeface="+mn-cs"/>
        </a:defRPr>
      </a:lvl2pPr>
      <a:lvl3pPr marL="537210" indent="-107442" algn="l" defTabSz="429768" rtl="0" eaLnBrk="1" latinLnBrk="0" hangingPunct="1">
        <a:lnSpc>
          <a:spcPct val="90000"/>
        </a:lnSpc>
        <a:spcBef>
          <a:spcPts val="235"/>
        </a:spcBef>
        <a:buFont typeface="Arial" panose="020B0604020202020204" pitchFamily="34" charset="0"/>
        <a:buChar char="•"/>
        <a:defRPr sz="940" kern="1200">
          <a:solidFill>
            <a:schemeClr val="tx1"/>
          </a:solidFill>
          <a:latin typeface="+mn-lt"/>
          <a:ea typeface="+mn-ea"/>
          <a:cs typeface="+mn-cs"/>
        </a:defRPr>
      </a:lvl3pPr>
      <a:lvl4pPr marL="752094" indent="-107442" algn="l" defTabSz="429768" rtl="0" eaLnBrk="1" latinLnBrk="0" hangingPunct="1">
        <a:lnSpc>
          <a:spcPct val="90000"/>
        </a:lnSpc>
        <a:spcBef>
          <a:spcPts val="235"/>
        </a:spcBef>
        <a:buFont typeface="Arial" panose="020B0604020202020204" pitchFamily="34" charset="0"/>
        <a:buChar char="•"/>
        <a:defRPr sz="846" kern="1200">
          <a:solidFill>
            <a:schemeClr val="tx1"/>
          </a:solidFill>
          <a:latin typeface="+mn-lt"/>
          <a:ea typeface="+mn-ea"/>
          <a:cs typeface="+mn-cs"/>
        </a:defRPr>
      </a:lvl4pPr>
      <a:lvl5pPr marL="966978" indent="-107442" algn="l" defTabSz="429768" rtl="0" eaLnBrk="1" latinLnBrk="0" hangingPunct="1">
        <a:lnSpc>
          <a:spcPct val="90000"/>
        </a:lnSpc>
        <a:spcBef>
          <a:spcPts val="235"/>
        </a:spcBef>
        <a:buFont typeface="Arial" panose="020B0604020202020204" pitchFamily="34" charset="0"/>
        <a:buChar char="•"/>
        <a:defRPr sz="846" kern="1200">
          <a:solidFill>
            <a:schemeClr val="tx1"/>
          </a:solidFill>
          <a:latin typeface="+mn-lt"/>
          <a:ea typeface="+mn-ea"/>
          <a:cs typeface="+mn-cs"/>
        </a:defRPr>
      </a:lvl5pPr>
      <a:lvl6pPr marL="1181862" indent="-107442" algn="l" defTabSz="429768" rtl="0" eaLnBrk="1" latinLnBrk="0" hangingPunct="1">
        <a:lnSpc>
          <a:spcPct val="90000"/>
        </a:lnSpc>
        <a:spcBef>
          <a:spcPts val="235"/>
        </a:spcBef>
        <a:buFont typeface="Arial" panose="020B0604020202020204" pitchFamily="34" charset="0"/>
        <a:buChar char="•"/>
        <a:defRPr sz="846" kern="1200">
          <a:solidFill>
            <a:schemeClr val="tx1"/>
          </a:solidFill>
          <a:latin typeface="+mn-lt"/>
          <a:ea typeface="+mn-ea"/>
          <a:cs typeface="+mn-cs"/>
        </a:defRPr>
      </a:lvl6pPr>
      <a:lvl7pPr marL="1396746" indent="-107442" algn="l" defTabSz="429768" rtl="0" eaLnBrk="1" latinLnBrk="0" hangingPunct="1">
        <a:lnSpc>
          <a:spcPct val="90000"/>
        </a:lnSpc>
        <a:spcBef>
          <a:spcPts val="235"/>
        </a:spcBef>
        <a:buFont typeface="Arial" panose="020B0604020202020204" pitchFamily="34" charset="0"/>
        <a:buChar char="•"/>
        <a:defRPr sz="846" kern="1200">
          <a:solidFill>
            <a:schemeClr val="tx1"/>
          </a:solidFill>
          <a:latin typeface="+mn-lt"/>
          <a:ea typeface="+mn-ea"/>
          <a:cs typeface="+mn-cs"/>
        </a:defRPr>
      </a:lvl7pPr>
      <a:lvl8pPr marL="1611630" indent="-107442" algn="l" defTabSz="429768" rtl="0" eaLnBrk="1" latinLnBrk="0" hangingPunct="1">
        <a:lnSpc>
          <a:spcPct val="90000"/>
        </a:lnSpc>
        <a:spcBef>
          <a:spcPts val="235"/>
        </a:spcBef>
        <a:buFont typeface="Arial" panose="020B0604020202020204" pitchFamily="34" charset="0"/>
        <a:buChar char="•"/>
        <a:defRPr sz="846" kern="1200">
          <a:solidFill>
            <a:schemeClr val="tx1"/>
          </a:solidFill>
          <a:latin typeface="+mn-lt"/>
          <a:ea typeface="+mn-ea"/>
          <a:cs typeface="+mn-cs"/>
        </a:defRPr>
      </a:lvl8pPr>
      <a:lvl9pPr marL="1826514" indent="-107442" algn="l" defTabSz="429768" rtl="0" eaLnBrk="1" latinLnBrk="0" hangingPunct="1">
        <a:lnSpc>
          <a:spcPct val="90000"/>
        </a:lnSpc>
        <a:spcBef>
          <a:spcPts val="235"/>
        </a:spcBef>
        <a:buFont typeface="Arial" panose="020B0604020202020204" pitchFamily="34" charset="0"/>
        <a:buChar char="•"/>
        <a:defRPr sz="8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29768" rtl="0" eaLnBrk="1" latinLnBrk="0" hangingPunct="1">
        <a:defRPr sz="846" kern="1200">
          <a:solidFill>
            <a:schemeClr val="tx1"/>
          </a:solidFill>
          <a:latin typeface="+mn-lt"/>
          <a:ea typeface="+mn-ea"/>
          <a:cs typeface="+mn-cs"/>
        </a:defRPr>
      </a:lvl1pPr>
      <a:lvl2pPr marL="214884" algn="l" defTabSz="429768" rtl="0" eaLnBrk="1" latinLnBrk="0" hangingPunct="1">
        <a:defRPr sz="846" kern="1200">
          <a:solidFill>
            <a:schemeClr val="tx1"/>
          </a:solidFill>
          <a:latin typeface="+mn-lt"/>
          <a:ea typeface="+mn-ea"/>
          <a:cs typeface="+mn-cs"/>
        </a:defRPr>
      </a:lvl2pPr>
      <a:lvl3pPr marL="429768" algn="l" defTabSz="429768" rtl="0" eaLnBrk="1" latinLnBrk="0" hangingPunct="1">
        <a:defRPr sz="846" kern="1200">
          <a:solidFill>
            <a:schemeClr val="tx1"/>
          </a:solidFill>
          <a:latin typeface="+mn-lt"/>
          <a:ea typeface="+mn-ea"/>
          <a:cs typeface="+mn-cs"/>
        </a:defRPr>
      </a:lvl3pPr>
      <a:lvl4pPr marL="644652" algn="l" defTabSz="429768" rtl="0" eaLnBrk="1" latinLnBrk="0" hangingPunct="1">
        <a:defRPr sz="846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algn="l" defTabSz="429768" rtl="0" eaLnBrk="1" latinLnBrk="0" hangingPunct="1">
        <a:defRPr sz="846" kern="1200">
          <a:solidFill>
            <a:schemeClr val="tx1"/>
          </a:solidFill>
          <a:latin typeface="+mn-lt"/>
          <a:ea typeface="+mn-ea"/>
          <a:cs typeface="+mn-cs"/>
        </a:defRPr>
      </a:lvl5pPr>
      <a:lvl6pPr marL="1074420" algn="l" defTabSz="429768" rtl="0" eaLnBrk="1" latinLnBrk="0" hangingPunct="1">
        <a:defRPr sz="846" kern="1200">
          <a:solidFill>
            <a:schemeClr val="tx1"/>
          </a:solidFill>
          <a:latin typeface="+mn-lt"/>
          <a:ea typeface="+mn-ea"/>
          <a:cs typeface="+mn-cs"/>
        </a:defRPr>
      </a:lvl6pPr>
      <a:lvl7pPr marL="1289304" algn="l" defTabSz="429768" rtl="0" eaLnBrk="1" latinLnBrk="0" hangingPunct="1">
        <a:defRPr sz="846" kern="1200">
          <a:solidFill>
            <a:schemeClr val="tx1"/>
          </a:solidFill>
          <a:latin typeface="+mn-lt"/>
          <a:ea typeface="+mn-ea"/>
          <a:cs typeface="+mn-cs"/>
        </a:defRPr>
      </a:lvl7pPr>
      <a:lvl8pPr marL="1504188" algn="l" defTabSz="429768" rtl="0" eaLnBrk="1" latinLnBrk="0" hangingPunct="1">
        <a:defRPr sz="846" kern="1200">
          <a:solidFill>
            <a:schemeClr val="tx1"/>
          </a:solidFill>
          <a:latin typeface="+mn-lt"/>
          <a:ea typeface="+mn-ea"/>
          <a:cs typeface="+mn-cs"/>
        </a:defRPr>
      </a:lvl8pPr>
      <a:lvl9pPr marL="1719072" algn="l" defTabSz="429768" rtl="0" eaLnBrk="1" latinLnBrk="0" hangingPunct="1">
        <a:defRPr sz="84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943797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0</Words>
  <Application>Microsoft Macintosh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wuzgoeltz@yahoo.com</dc:creator>
  <cp:lastModifiedBy>wuzgoeltz@yahoo.com</cp:lastModifiedBy>
  <cp:revision>4</cp:revision>
  <dcterms:created xsi:type="dcterms:W3CDTF">2021-03-16T14:12:47Z</dcterms:created>
  <dcterms:modified xsi:type="dcterms:W3CDTF">2021-03-16T14:21:26Z</dcterms:modified>
</cp:coreProperties>
</file>