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4297363" cy="36115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91"/>
  </p:normalViewPr>
  <p:slideViewPr>
    <p:cSldViewPr snapToGrid="0" snapToObjects="1">
      <p:cViewPr>
        <p:scale>
          <a:sx n="177" d="100"/>
          <a:sy n="177" d="100"/>
        </p:scale>
        <p:origin x="2360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302" y="591059"/>
            <a:ext cx="3652759" cy="1257359"/>
          </a:xfrm>
        </p:spPr>
        <p:txBody>
          <a:bodyPr anchor="b"/>
          <a:lstStyle>
            <a:lvl1pPr algn="ctr">
              <a:defRPr sz="28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171" y="1896907"/>
            <a:ext cx="3223022" cy="871958"/>
          </a:xfrm>
        </p:spPr>
        <p:txBody>
          <a:bodyPr/>
          <a:lstStyle>
            <a:lvl1pPr marL="0" indent="0" algn="ctr">
              <a:buNone/>
              <a:defRPr sz="1128"/>
            </a:lvl1pPr>
            <a:lvl2pPr marL="214884" indent="0" algn="ctr">
              <a:buNone/>
              <a:defRPr sz="940"/>
            </a:lvl2pPr>
            <a:lvl3pPr marL="429768" indent="0" algn="ctr">
              <a:buNone/>
              <a:defRPr sz="846"/>
            </a:lvl3pPr>
            <a:lvl4pPr marL="644652" indent="0" algn="ctr">
              <a:buNone/>
              <a:defRPr sz="752"/>
            </a:lvl4pPr>
            <a:lvl5pPr marL="859536" indent="0" algn="ctr">
              <a:buNone/>
              <a:defRPr sz="752"/>
            </a:lvl5pPr>
            <a:lvl6pPr marL="1074420" indent="0" algn="ctr">
              <a:buNone/>
              <a:defRPr sz="752"/>
            </a:lvl6pPr>
            <a:lvl7pPr marL="1289304" indent="0" algn="ctr">
              <a:buNone/>
              <a:defRPr sz="752"/>
            </a:lvl7pPr>
            <a:lvl8pPr marL="1504188" indent="0" algn="ctr">
              <a:buNone/>
              <a:defRPr sz="752"/>
            </a:lvl8pPr>
            <a:lvl9pPr marL="1719072" indent="0" algn="ctr">
              <a:buNone/>
              <a:defRPr sz="75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88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712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301" y="192282"/>
            <a:ext cx="926619" cy="30606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44" y="192282"/>
            <a:ext cx="2726140" cy="30606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1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08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06" y="900384"/>
            <a:ext cx="3706476" cy="1502310"/>
          </a:xfrm>
        </p:spPr>
        <p:txBody>
          <a:bodyPr anchor="b"/>
          <a:lstStyle>
            <a:lvl1pPr>
              <a:defRPr sz="28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06" y="2416906"/>
            <a:ext cx="3706476" cy="790029"/>
          </a:xfrm>
        </p:spPr>
        <p:txBody>
          <a:bodyPr/>
          <a:lstStyle>
            <a:lvl1pPr marL="0" indent="0">
              <a:buNone/>
              <a:defRPr sz="1128">
                <a:solidFill>
                  <a:schemeClr val="tx1"/>
                </a:solidFill>
              </a:defRPr>
            </a:lvl1pPr>
            <a:lvl2pPr marL="214884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2pPr>
            <a:lvl3pPr marL="429768" indent="0">
              <a:buNone/>
              <a:defRPr sz="846">
                <a:solidFill>
                  <a:schemeClr val="tx1">
                    <a:tint val="75000"/>
                  </a:schemeClr>
                </a:solidFill>
              </a:defRPr>
            </a:lvl3pPr>
            <a:lvl4pPr marL="644652" indent="0">
              <a:buNone/>
              <a:defRPr sz="752">
                <a:solidFill>
                  <a:schemeClr val="tx1">
                    <a:tint val="75000"/>
                  </a:schemeClr>
                </a:solidFill>
              </a:defRPr>
            </a:lvl4pPr>
            <a:lvl5pPr marL="859536" indent="0">
              <a:buNone/>
              <a:defRPr sz="752">
                <a:solidFill>
                  <a:schemeClr val="tx1">
                    <a:tint val="75000"/>
                  </a:schemeClr>
                </a:solidFill>
              </a:defRPr>
            </a:lvl5pPr>
            <a:lvl6pPr marL="1074420" indent="0">
              <a:buNone/>
              <a:defRPr sz="752">
                <a:solidFill>
                  <a:schemeClr val="tx1">
                    <a:tint val="75000"/>
                  </a:schemeClr>
                </a:solidFill>
              </a:defRPr>
            </a:lvl6pPr>
            <a:lvl7pPr marL="1289304" indent="0">
              <a:buNone/>
              <a:defRPr sz="752">
                <a:solidFill>
                  <a:schemeClr val="tx1">
                    <a:tint val="75000"/>
                  </a:schemeClr>
                </a:solidFill>
              </a:defRPr>
            </a:lvl7pPr>
            <a:lvl8pPr marL="1504188" indent="0">
              <a:buNone/>
              <a:defRPr sz="752">
                <a:solidFill>
                  <a:schemeClr val="tx1">
                    <a:tint val="75000"/>
                  </a:schemeClr>
                </a:solidFill>
              </a:defRPr>
            </a:lvl8pPr>
            <a:lvl9pPr marL="1719072" indent="0">
              <a:buNone/>
              <a:defRPr sz="7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518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44" y="961411"/>
            <a:ext cx="1826379" cy="2291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540" y="961411"/>
            <a:ext cx="1826379" cy="2291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278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03" y="192283"/>
            <a:ext cx="3706476" cy="6980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04" y="885335"/>
            <a:ext cx="1817986" cy="433889"/>
          </a:xfrm>
        </p:spPr>
        <p:txBody>
          <a:bodyPr anchor="b"/>
          <a:lstStyle>
            <a:lvl1pPr marL="0" indent="0">
              <a:buNone/>
              <a:defRPr sz="1128" b="1"/>
            </a:lvl1pPr>
            <a:lvl2pPr marL="214884" indent="0">
              <a:buNone/>
              <a:defRPr sz="940" b="1"/>
            </a:lvl2pPr>
            <a:lvl3pPr marL="429768" indent="0">
              <a:buNone/>
              <a:defRPr sz="846" b="1"/>
            </a:lvl3pPr>
            <a:lvl4pPr marL="644652" indent="0">
              <a:buNone/>
              <a:defRPr sz="752" b="1"/>
            </a:lvl4pPr>
            <a:lvl5pPr marL="859536" indent="0">
              <a:buNone/>
              <a:defRPr sz="752" b="1"/>
            </a:lvl5pPr>
            <a:lvl6pPr marL="1074420" indent="0">
              <a:buNone/>
              <a:defRPr sz="752" b="1"/>
            </a:lvl6pPr>
            <a:lvl7pPr marL="1289304" indent="0">
              <a:buNone/>
              <a:defRPr sz="752" b="1"/>
            </a:lvl7pPr>
            <a:lvl8pPr marL="1504188" indent="0">
              <a:buNone/>
              <a:defRPr sz="752" b="1"/>
            </a:lvl8pPr>
            <a:lvl9pPr marL="1719072" indent="0">
              <a:buNone/>
              <a:defRPr sz="75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04" y="1319224"/>
            <a:ext cx="1817986" cy="194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540" y="885335"/>
            <a:ext cx="1826939" cy="433889"/>
          </a:xfrm>
        </p:spPr>
        <p:txBody>
          <a:bodyPr anchor="b"/>
          <a:lstStyle>
            <a:lvl1pPr marL="0" indent="0">
              <a:buNone/>
              <a:defRPr sz="1128" b="1"/>
            </a:lvl1pPr>
            <a:lvl2pPr marL="214884" indent="0">
              <a:buNone/>
              <a:defRPr sz="940" b="1"/>
            </a:lvl2pPr>
            <a:lvl3pPr marL="429768" indent="0">
              <a:buNone/>
              <a:defRPr sz="846" b="1"/>
            </a:lvl3pPr>
            <a:lvl4pPr marL="644652" indent="0">
              <a:buNone/>
              <a:defRPr sz="752" b="1"/>
            </a:lvl4pPr>
            <a:lvl5pPr marL="859536" indent="0">
              <a:buNone/>
              <a:defRPr sz="752" b="1"/>
            </a:lvl5pPr>
            <a:lvl6pPr marL="1074420" indent="0">
              <a:buNone/>
              <a:defRPr sz="752" b="1"/>
            </a:lvl6pPr>
            <a:lvl7pPr marL="1289304" indent="0">
              <a:buNone/>
              <a:defRPr sz="752" b="1"/>
            </a:lvl7pPr>
            <a:lvl8pPr marL="1504188" indent="0">
              <a:buNone/>
              <a:defRPr sz="752" b="1"/>
            </a:lvl8pPr>
            <a:lvl9pPr marL="1719072" indent="0">
              <a:buNone/>
              <a:defRPr sz="75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540" y="1319224"/>
            <a:ext cx="1826939" cy="194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51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01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23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04" y="240771"/>
            <a:ext cx="1386011" cy="842698"/>
          </a:xfrm>
        </p:spPr>
        <p:txBody>
          <a:bodyPr anchor="b"/>
          <a:lstStyle>
            <a:lvl1pPr>
              <a:defRPr sz="15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6939" y="519999"/>
            <a:ext cx="2175540" cy="2566551"/>
          </a:xfrm>
        </p:spPr>
        <p:txBody>
          <a:bodyPr/>
          <a:lstStyle>
            <a:lvl1pPr>
              <a:defRPr sz="1504"/>
            </a:lvl1pPr>
            <a:lvl2pPr>
              <a:defRPr sz="1316"/>
            </a:lvl2pPr>
            <a:lvl3pPr>
              <a:defRPr sz="1128"/>
            </a:lvl3pPr>
            <a:lvl4pPr>
              <a:defRPr sz="940"/>
            </a:lvl4pPr>
            <a:lvl5pPr>
              <a:defRPr sz="940"/>
            </a:lvl5pPr>
            <a:lvl6pPr>
              <a:defRPr sz="940"/>
            </a:lvl6pPr>
            <a:lvl7pPr>
              <a:defRPr sz="940"/>
            </a:lvl7pPr>
            <a:lvl8pPr>
              <a:defRPr sz="940"/>
            </a:lvl8pPr>
            <a:lvl9pPr>
              <a:defRPr sz="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04" y="1083469"/>
            <a:ext cx="1386011" cy="2007260"/>
          </a:xfrm>
        </p:spPr>
        <p:txBody>
          <a:bodyPr/>
          <a:lstStyle>
            <a:lvl1pPr marL="0" indent="0">
              <a:buNone/>
              <a:defRPr sz="752"/>
            </a:lvl1pPr>
            <a:lvl2pPr marL="214884" indent="0">
              <a:buNone/>
              <a:defRPr sz="658"/>
            </a:lvl2pPr>
            <a:lvl3pPr marL="429768" indent="0">
              <a:buNone/>
              <a:defRPr sz="564"/>
            </a:lvl3pPr>
            <a:lvl4pPr marL="644652" indent="0">
              <a:buNone/>
              <a:defRPr sz="470"/>
            </a:lvl4pPr>
            <a:lvl5pPr marL="859536" indent="0">
              <a:buNone/>
              <a:defRPr sz="470"/>
            </a:lvl5pPr>
            <a:lvl6pPr marL="1074420" indent="0">
              <a:buNone/>
              <a:defRPr sz="470"/>
            </a:lvl6pPr>
            <a:lvl7pPr marL="1289304" indent="0">
              <a:buNone/>
              <a:defRPr sz="470"/>
            </a:lvl7pPr>
            <a:lvl8pPr marL="1504188" indent="0">
              <a:buNone/>
              <a:defRPr sz="470"/>
            </a:lvl8pPr>
            <a:lvl9pPr marL="1719072" indent="0">
              <a:buNone/>
              <a:defRPr sz="4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5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04" y="240771"/>
            <a:ext cx="1386011" cy="842698"/>
          </a:xfrm>
        </p:spPr>
        <p:txBody>
          <a:bodyPr anchor="b"/>
          <a:lstStyle>
            <a:lvl1pPr>
              <a:defRPr sz="15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6939" y="519999"/>
            <a:ext cx="2175540" cy="2566551"/>
          </a:xfrm>
        </p:spPr>
        <p:txBody>
          <a:bodyPr anchor="t"/>
          <a:lstStyle>
            <a:lvl1pPr marL="0" indent="0">
              <a:buNone/>
              <a:defRPr sz="1504"/>
            </a:lvl1pPr>
            <a:lvl2pPr marL="214884" indent="0">
              <a:buNone/>
              <a:defRPr sz="1316"/>
            </a:lvl2pPr>
            <a:lvl3pPr marL="429768" indent="0">
              <a:buNone/>
              <a:defRPr sz="1128"/>
            </a:lvl3pPr>
            <a:lvl4pPr marL="644652" indent="0">
              <a:buNone/>
              <a:defRPr sz="940"/>
            </a:lvl4pPr>
            <a:lvl5pPr marL="859536" indent="0">
              <a:buNone/>
              <a:defRPr sz="940"/>
            </a:lvl5pPr>
            <a:lvl6pPr marL="1074420" indent="0">
              <a:buNone/>
              <a:defRPr sz="940"/>
            </a:lvl6pPr>
            <a:lvl7pPr marL="1289304" indent="0">
              <a:buNone/>
              <a:defRPr sz="940"/>
            </a:lvl7pPr>
            <a:lvl8pPr marL="1504188" indent="0">
              <a:buNone/>
              <a:defRPr sz="940"/>
            </a:lvl8pPr>
            <a:lvl9pPr marL="1719072" indent="0">
              <a:buNone/>
              <a:defRPr sz="94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04" y="1083469"/>
            <a:ext cx="1386011" cy="2007260"/>
          </a:xfrm>
        </p:spPr>
        <p:txBody>
          <a:bodyPr/>
          <a:lstStyle>
            <a:lvl1pPr marL="0" indent="0">
              <a:buNone/>
              <a:defRPr sz="752"/>
            </a:lvl1pPr>
            <a:lvl2pPr marL="214884" indent="0">
              <a:buNone/>
              <a:defRPr sz="658"/>
            </a:lvl2pPr>
            <a:lvl3pPr marL="429768" indent="0">
              <a:buNone/>
              <a:defRPr sz="564"/>
            </a:lvl3pPr>
            <a:lvl4pPr marL="644652" indent="0">
              <a:buNone/>
              <a:defRPr sz="470"/>
            </a:lvl4pPr>
            <a:lvl5pPr marL="859536" indent="0">
              <a:buNone/>
              <a:defRPr sz="470"/>
            </a:lvl5pPr>
            <a:lvl6pPr marL="1074420" indent="0">
              <a:buNone/>
              <a:defRPr sz="470"/>
            </a:lvl6pPr>
            <a:lvl7pPr marL="1289304" indent="0">
              <a:buNone/>
              <a:defRPr sz="470"/>
            </a:lvl7pPr>
            <a:lvl8pPr marL="1504188" indent="0">
              <a:buNone/>
              <a:defRPr sz="470"/>
            </a:lvl8pPr>
            <a:lvl9pPr marL="1719072" indent="0">
              <a:buNone/>
              <a:defRPr sz="4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714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44" y="192283"/>
            <a:ext cx="3706476" cy="698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44" y="961411"/>
            <a:ext cx="3706476" cy="229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44" y="3347385"/>
            <a:ext cx="966907" cy="1922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502" y="3347385"/>
            <a:ext cx="1450360" cy="1922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012" y="3347385"/>
            <a:ext cx="966907" cy="1922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25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29768" rtl="0" eaLnBrk="1" latinLnBrk="0" hangingPunct="1">
        <a:lnSpc>
          <a:spcPct val="90000"/>
        </a:lnSpc>
        <a:spcBef>
          <a:spcPct val="0"/>
        </a:spcBef>
        <a:buNone/>
        <a:defRPr sz="20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442" indent="-107442" algn="l" defTabSz="429768" rtl="0" eaLnBrk="1" latinLnBrk="0" hangingPunct="1">
        <a:lnSpc>
          <a:spcPct val="90000"/>
        </a:lnSpc>
        <a:spcBef>
          <a:spcPts val="470"/>
        </a:spcBef>
        <a:buFont typeface="Arial" panose="020B0604020202020204" pitchFamily="34" charset="0"/>
        <a:buChar char="•"/>
        <a:defRPr sz="1316" kern="1200">
          <a:solidFill>
            <a:schemeClr val="tx1"/>
          </a:solidFill>
          <a:latin typeface="+mn-lt"/>
          <a:ea typeface="+mn-ea"/>
          <a:cs typeface="+mn-cs"/>
        </a:defRPr>
      </a:lvl1pPr>
      <a:lvl2pPr marL="322326" indent="-107442" algn="l" defTabSz="429768" rtl="0" eaLnBrk="1" latinLnBrk="0" hangingPunct="1">
        <a:lnSpc>
          <a:spcPct val="90000"/>
        </a:lnSpc>
        <a:spcBef>
          <a:spcPts val="235"/>
        </a:spcBef>
        <a:buFont typeface="Arial" panose="020B0604020202020204" pitchFamily="34" charset="0"/>
        <a:buChar char="•"/>
        <a:defRPr sz="1128" kern="1200">
          <a:solidFill>
            <a:schemeClr val="tx1"/>
          </a:solidFill>
          <a:latin typeface="+mn-lt"/>
          <a:ea typeface="+mn-ea"/>
          <a:cs typeface="+mn-cs"/>
        </a:defRPr>
      </a:lvl2pPr>
      <a:lvl3pPr marL="537210" indent="-107442" algn="l" defTabSz="429768" rtl="0" eaLnBrk="1" latinLnBrk="0" hangingPunct="1">
        <a:lnSpc>
          <a:spcPct val="90000"/>
        </a:lnSpc>
        <a:spcBef>
          <a:spcPts val="235"/>
        </a:spcBef>
        <a:buFont typeface="Arial" panose="020B0604020202020204" pitchFamily="34" charset="0"/>
        <a:buChar char="•"/>
        <a:defRPr sz="940" kern="1200">
          <a:solidFill>
            <a:schemeClr val="tx1"/>
          </a:solidFill>
          <a:latin typeface="+mn-lt"/>
          <a:ea typeface="+mn-ea"/>
          <a:cs typeface="+mn-cs"/>
        </a:defRPr>
      </a:lvl3pPr>
      <a:lvl4pPr marL="752094" indent="-107442" algn="l" defTabSz="429768" rtl="0" eaLnBrk="1" latinLnBrk="0" hangingPunct="1">
        <a:lnSpc>
          <a:spcPct val="90000"/>
        </a:lnSpc>
        <a:spcBef>
          <a:spcPts val="235"/>
        </a:spcBef>
        <a:buFont typeface="Arial" panose="020B0604020202020204" pitchFamily="34" charset="0"/>
        <a:buChar char="•"/>
        <a:defRPr sz="846" kern="1200">
          <a:solidFill>
            <a:schemeClr val="tx1"/>
          </a:solidFill>
          <a:latin typeface="+mn-lt"/>
          <a:ea typeface="+mn-ea"/>
          <a:cs typeface="+mn-cs"/>
        </a:defRPr>
      </a:lvl4pPr>
      <a:lvl5pPr marL="966978" indent="-107442" algn="l" defTabSz="429768" rtl="0" eaLnBrk="1" latinLnBrk="0" hangingPunct="1">
        <a:lnSpc>
          <a:spcPct val="90000"/>
        </a:lnSpc>
        <a:spcBef>
          <a:spcPts val="235"/>
        </a:spcBef>
        <a:buFont typeface="Arial" panose="020B0604020202020204" pitchFamily="34" charset="0"/>
        <a:buChar char="•"/>
        <a:defRPr sz="846" kern="1200">
          <a:solidFill>
            <a:schemeClr val="tx1"/>
          </a:solidFill>
          <a:latin typeface="+mn-lt"/>
          <a:ea typeface="+mn-ea"/>
          <a:cs typeface="+mn-cs"/>
        </a:defRPr>
      </a:lvl5pPr>
      <a:lvl6pPr marL="1181862" indent="-107442" algn="l" defTabSz="429768" rtl="0" eaLnBrk="1" latinLnBrk="0" hangingPunct="1">
        <a:lnSpc>
          <a:spcPct val="90000"/>
        </a:lnSpc>
        <a:spcBef>
          <a:spcPts val="235"/>
        </a:spcBef>
        <a:buFont typeface="Arial" panose="020B0604020202020204" pitchFamily="34" charset="0"/>
        <a:buChar char="•"/>
        <a:defRPr sz="846" kern="1200">
          <a:solidFill>
            <a:schemeClr val="tx1"/>
          </a:solidFill>
          <a:latin typeface="+mn-lt"/>
          <a:ea typeface="+mn-ea"/>
          <a:cs typeface="+mn-cs"/>
        </a:defRPr>
      </a:lvl6pPr>
      <a:lvl7pPr marL="1396746" indent="-107442" algn="l" defTabSz="429768" rtl="0" eaLnBrk="1" latinLnBrk="0" hangingPunct="1">
        <a:lnSpc>
          <a:spcPct val="90000"/>
        </a:lnSpc>
        <a:spcBef>
          <a:spcPts val="235"/>
        </a:spcBef>
        <a:buFont typeface="Arial" panose="020B0604020202020204" pitchFamily="34" charset="0"/>
        <a:buChar char="•"/>
        <a:defRPr sz="846" kern="1200">
          <a:solidFill>
            <a:schemeClr val="tx1"/>
          </a:solidFill>
          <a:latin typeface="+mn-lt"/>
          <a:ea typeface="+mn-ea"/>
          <a:cs typeface="+mn-cs"/>
        </a:defRPr>
      </a:lvl7pPr>
      <a:lvl8pPr marL="1611630" indent="-107442" algn="l" defTabSz="429768" rtl="0" eaLnBrk="1" latinLnBrk="0" hangingPunct="1">
        <a:lnSpc>
          <a:spcPct val="90000"/>
        </a:lnSpc>
        <a:spcBef>
          <a:spcPts val="235"/>
        </a:spcBef>
        <a:buFont typeface="Arial" panose="020B0604020202020204" pitchFamily="34" charset="0"/>
        <a:buChar char="•"/>
        <a:defRPr sz="846" kern="1200">
          <a:solidFill>
            <a:schemeClr val="tx1"/>
          </a:solidFill>
          <a:latin typeface="+mn-lt"/>
          <a:ea typeface="+mn-ea"/>
          <a:cs typeface="+mn-cs"/>
        </a:defRPr>
      </a:lvl8pPr>
      <a:lvl9pPr marL="1826514" indent="-107442" algn="l" defTabSz="429768" rtl="0" eaLnBrk="1" latinLnBrk="0" hangingPunct="1">
        <a:lnSpc>
          <a:spcPct val="90000"/>
        </a:lnSpc>
        <a:spcBef>
          <a:spcPts val="235"/>
        </a:spcBef>
        <a:buFont typeface="Arial" panose="020B0604020202020204" pitchFamily="34" charset="0"/>
        <a:buChar char="•"/>
        <a:defRPr sz="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1pPr>
      <a:lvl2pPr marL="214884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2pPr>
      <a:lvl3pPr marL="429768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3pPr>
      <a:lvl4pPr marL="644652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5pPr>
      <a:lvl6pPr marL="1074420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7pPr>
      <a:lvl8pPr marL="1504188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8pPr>
      <a:lvl9pPr marL="1719072" algn="l" defTabSz="429768" rtl="0" eaLnBrk="1" latinLnBrk="0" hangingPunct="1">
        <a:defRPr sz="8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4379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wuzgoeltz@yahoo.com</dc:creator>
  <cp:lastModifiedBy>wuzgoeltz@yahoo.com</cp:lastModifiedBy>
  <cp:revision>3</cp:revision>
  <dcterms:created xsi:type="dcterms:W3CDTF">2021-03-16T14:12:47Z</dcterms:created>
  <dcterms:modified xsi:type="dcterms:W3CDTF">2021-03-16T14:20:45Z</dcterms:modified>
</cp:coreProperties>
</file>