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03438" cy="36115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1"/>
  </p:normalViewPr>
  <p:slideViewPr>
    <p:cSldViewPr snapToGrid="0" snapToObjects="1">
      <p:cViewPr varScale="1">
        <p:scale>
          <a:sx n="233" d="100"/>
          <a:sy n="233" d="100"/>
        </p:scale>
        <p:origin x="3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758" y="591059"/>
            <a:ext cx="1787922" cy="1257359"/>
          </a:xfrm>
        </p:spPr>
        <p:txBody>
          <a:bodyPr anchor="b"/>
          <a:lstStyle>
            <a:lvl1pPr algn="ctr">
              <a:defRPr sz="13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930" y="1896907"/>
            <a:ext cx="1577579" cy="871958"/>
          </a:xfrm>
        </p:spPr>
        <p:txBody>
          <a:bodyPr/>
          <a:lstStyle>
            <a:lvl1pPr marL="0" indent="0" algn="ctr">
              <a:buNone/>
              <a:defRPr sz="552"/>
            </a:lvl1pPr>
            <a:lvl2pPr marL="105156" indent="0" algn="ctr">
              <a:buNone/>
              <a:defRPr sz="460"/>
            </a:lvl2pPr>
            <a:lvl3pPr marL="210312" indent="0" algn="ctr">
              <a:buNone/>
              <a:defRPr sz="414"/>
            </a:lvl3pPr>
            <a:lvl4pPr marL="315468" indent="0" algn="ctr">
              <a:buNone/>
              <a:defRPr sz="368"/>
            </a:lvl4pPr>
            <a:lvl5pPr marL="420624" indent="0" algn="ctr">
              <a:buNone/>
              <a:defRPr sz="368"/>
            </a:lvl5pPr>
            <a:lvl6pPr marL="525780" indent="0" algn="ctr">
              <a:buNone/>
              <a:defRPr sz="368"/>
            </a:lvl6pPr>
            <a:lvl7pPr marL="630936" indent="0" algn="ctr">
              <a:buNone/>
              <a:defRPr sz="368"/>
            </a:lvl7pPr>
            <a:lvl8pPr marL="736092" indent="0" algn="ctr">
              <a:buNone/>
              <a:defRPr sz="368"/>
            </a:lvl8pPr>
            <a:lvl9pPr marL="841248" indent="0" algn="ctr">
              <a:buNone/>
              <a:defRPr sz="36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7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2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05273" y="192282"/>
            <a:ext cx="453554" cy="30606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612" y="192282"/>
            <a:ext cx="1334368" cy="30606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20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946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6" y="900384"/>
            <a:ext cx="1814215" cy="1502310"/>
          </a:xfrm>
        </p:spPr>
        <p:txBody>
          <a:bodyPr anchor="b"/>
          <a:lstStyle>
            <a:lvl1pPr>
              <a:defRPr sz="13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516" y="2416906"/>
            <a:ext cx="1814215" cy="790029"/>
          </a:xfrm>
        </p:spPr>
        <p:txBody>
          <a:bodyPr/>
          <a:lstStyle>
            <a:lvl1pPr marL="0" indent="0">
              <a:buNone/>
              <a:defRPr sz="552">
                <a:solidFill>
                  <a:schemeClr val="tx1"/>
                </a:solidFill>
              </a:defRPr>
            </a:lvl1pPr>
            <a:lvl2pPr marL="105156" indent="0">
              <a:buNone/>
              <a:defRPr sz="460">
                <a:solidFill>
                  <a:schemeClr val="tx1">
                    <a:tint val="75000"/>
                  </a:schemeClr>
                </a:solidFill>
              </a:defRPr>
            </a:lvl2pPr>
            <a:lvl3pPr marL="210312" indent="0">
              <a:buNone/>
              <a:defRPr sz="414">
                <a:solidFill>
                  <a:schemeClr val="tx1">
                    <a:tint val="75000"/>
                  </a:schemeClr>
                </a:solidFill>
              </a:defRPr>
            </a:lvl3pPr>
            <a:lvl4pPr marL="315468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4pPr>
            <a:lvl5pPr marL="420624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5pPr>
            <a:lvl6pPr marL="525780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6pPr>
            <a:lvl7pPr marL="630936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7pPr>
            <a:lvl8pPr marL="736092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8pPr>
            <a:lvl9pPr marL="841248" indent="0">
              <a:buNone/>
              <a:defRPr sz="3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611" y="961411"/>
            <a:ext cx="893961" cy="2291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4866" y="961411"/>
            <a:ext cx="893961" cy="2291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1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85" y="192283"/>
            <a:ext cx="1814215" cy="6980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885" y="885335"/>
            <a:ext cx="889853" cy="433889"/>
          </a:xfrm>
        </p:spPr>
        <p:txBody>
          <a:bodyPr anchor="b"/>
          <a:lstStyle>
            <a:lvl1pPr marL="0" indent="0">
              <a:buNone/>
              <a:defRPr sz="552" b="1"/>
            </a:lvl1pPr>
            <a:lvl2pPr marL="105156" indent="0">
              <a:buNone/>
              <a:defRPr sz="460" b="1"/>
            </a:lvl2pPr>
            <a:lvl3pPr marL="210312" indent="0">
              <a:buNone/>
              <a:defRPr sz="414" b="1"/>
            </a:lvl3pPr>
            <a:lvl4pPr marL="315468" indent="0">
              <a:buNone/>
              <a:defRPr sz="368" b="1"/>
            </a:lvl4pPr>
            <a:lvl5pPr marL="420624" indent="0">
              <a:buNone/>
              <a:defRPr sz="368" b="1"/>
            </a:lvl5pPr>
            <a:lvl6pPr marL="525780" indent="0">
              <a:buNone/>
              <a:defRPr sz="368" b="1"/>
            </a:lvl6pPr>
            <a:lvl7pPr marL="630936" indent="0">
              <a:buNone/>
              <a:defRPr sz="368" b="1"/>
            </a:lvl7pPr>
            <a:lvl8pPr marL="736092" indent="0">
              <a:buNone/>
              <a:defRPr sz="368" b="1"/>
            </a:lvl8pPr>
            <a:lvl9pPr marL="841248" indent="0">
              <a:buNone/>
              <a:defRPr sz="36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885" y="1319224"/>
            <a:ext cx="889853" cy="194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64866" y="885335"/>
            <a:ext cx="894235" cy="433889"/>
          </a:xfrm>
        </p:spPr>
        <p:txBody>
          <a:bodyPr anchor="b"/>
          <a:lstStyle>
            <a:lvl1pPr marL="0" indent="0">
              <a:buNone/>
              <a:defRPr sz="552" b="1"/>
            </a:lvl1pPr>
            <a:lvl2pPr marL="105156" indent="0">
              <a:buNone/>
              <a:defRPr sz="460" b="1"/>
            </a:lvl2pPr>
            <a:lvl3pPr marL="210312" indent="0">
              <a:buNone/>
              <a:defRPr sz="414" b="1"/>
            </a:lvl3pPr>
            <a:lvl4pPr marL="315468" indent="0">
              <a:buNone/>
              <a:defRPr sz="368" b="1"/>
            </a:lvl4pPr>
            <a:lvl5pPr marL="420624" indent="0">
              <a:buNone/>
              <a:defRPr sz="368" b="1"/>
            </a:lvl5pPr>
            <a:lvl6pPr marL="525780" indent="0">
              <a:buNone/>
              <a:defRPr sz="368" b="1"/>
            </a:lvl6pPr>
            <a:lvl7pPr marL="630936" indent="0">
              <a:buNone/>
              <a:defRPr sz="368" b="1"/>
            </a:lvl7pPr>
            <a:lvl8pPr marL="736092" indent="0">
              <a:buNone/>
              <a:defRPr sz="368" b="1"/>
            </a:lvl8pPr>
            <a:lvl9pPr marL="841248" indent="0">
              <a:buNone/>
              <a:defRPr sz="36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64866" y="1319224"/>
            <a:ext cx="894235" cy="194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2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9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5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85" y="240771"/>
            <a:ext cx="678414" cy="842698"/>
          </a:xfrm>
        </p:spPr>
        <p:txBody>
          <a:bodyPr anchor="b"/>
          <a:lstStyle>
            <a:lvl1pPr>
              <a:defRPr sz="7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235" y="519999"/>
            <a:ext cx="1064865" cy="2566551"/>
          </a:xfrm>
        </p:spPr>
        <p:txBody>
          <a:bodyPr/>
          <a:lstStyle>
            <a:lvl1pPr>
              <a:defRPr sz="736"/>
            </a:lvl1pPr>
            <a:lvl2pPr>
              <a:defRPr sz="644"/>
            </a:lvl2pPr>
            <a:lvl3pPr>
              <a:defRPr sz="552"/>
            </a:lvl3pPr>
            <a:lvl4pPr>
              <a:defRPr sz="460"/>
            </a:lvl4pPr>
            <a:lvl5pPr>
              <a:defRPr sz="460"/>
            </a:lvl5pPr>
            <a:lvl6pPr>
              <a:defRPr sz="460"/>
            </a:lvl6pPr>
            <a:lvl7pPr>
              <a:defRPr sz="460"/>
            </a:lvl7pPr>
            <a:lvl8pPr>
              <a:defRPr sz="460"/>
            </a:lvl8pPr>
            <a:lvl9pPr>
              <a:defRPr sz="4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885" y="1083469"/>
            <a:ext cx="678414" cy="2007260"/>
          </a:xfrm>
        </p:spPr>
        <p:txBody>
          <a:bodyPr/>
          <a:lstStyle>
            <a:lvl1pPr marL="0" indent="0">
              <a:buNone/>
              <a:defRPr sz="368"/>
            </a:lvl1pPr>
            <a:lvl2pPr marL="105156" indent="0">
              <a:buNone/>
              <a:defRPr sz="322"/>
            </a:lvl2pPr>
            <a:lvl3pPr marL="210312" indent="0">
              <a:buNone/>
              <a:defRPr sz="276"/>
            </a:lvl3pPr>
            <a:lvl4pPr marL="315468" indent="0">
              <a:buNone/>
              <a:defRPr sz="230"/>
            </a:lvl4pPr>
            <a:lvl5pPr marL="420624" indent="0">
              <a:buNone/>
              <a:defRPr sz="230"/>
            </a:lvl5pPr>
            <a:lvl6pPr marL="525780" indent="0">
              <a:buNone/>
              <a:defRPr sz="230"/>
            </a:lvl6pPr>
            <a:lvl7pPr marL="630936" indent="0">
              <a:buNone/>
              <a:defRPr sz="230"/>
            </a:lvl7pPr>
            <a:lvl8pPr marL="736092" indent="0">
              <a:buNone/>
              <a:defRPr sz="230"/>
            </a:lvl8pPr>
            <a:lvl9pPr marL="841248" indent="0">
              <a:buNone/>
              <a:defRPr sz="23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75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85" y="240771"/>
            <a:ext cx="678414" cy="842698"/>
          </a:xfrm>
        </p:spPr>
        <p:txBody>
          <a:bodyPr anchor="b"/>
          <a:lstStyle>
            <a:lvl1pPr>
              <a:defRPr sz="7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94235" y="519999"/>
            <a:ext cx="1064865" cy="2566551"/>
          </a:xfrm>
        </p:spPr>
        <p:txBody>
          <a:bodyPr anchor="t"/>
          <a:lstStyle>
            <a:lvl1pPr marL="0" indent="0">
              <a:buNone/>
              <a:defRPr sz="736"/>
            </a:lvl1pPr>
            <a:lvl2pPr marL="105156" indent="0">
              <a:buNone/>
              <a:defRPr sz="644"/>
            </a:lvl2pPr>
            <a:lvl3pPr marL="210312" indent="0">
              <a:buNone/>
              <a:defRPr sz="552"/>
            </a:lvl3pPr>
            <a:lvl4pPr marL="315468" indent="0">
              <a:buNone/>
              <a:defRPr sz="460"/>
            </a:lvl4pPr>
            <a:lvl5pPr marL="420624" indent="0">
              <a:buNone/>
              <a:defRPr sz="460"/>
            </a:lvl5pPr>
            <a:lvl6pPr marL="525780" indent="0">
              <a:buNone/>
              <a:defRPr sz="460"/>
            </a:lvl6pPr>
            <a:lvl7pPr marL="630936" indent="0">
              <a:buNone/>
              <a:defRPr sz="460"/>
            </a:lvl7pPr>
            <a:lvl8pPr marL="736092" indent="0">
              <a:buNone/>
              <a:defRPr sz="460"/>
            </a:lvl8pPr>
            <a:lvl9pPr marL="841248" indent="0">
              <a:buNone/>
              <a:defRPr sz="4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885" y="1083469"/>
            <a:ext cx="678414" cy="2007260"/>
          </a:xfrm>
        </p:spPr>
        <p:txBody>
          <a:bodyPr/>
          <a:lstStyle>
            <a:lvl1pPr marL="0" indent="0">
              <a:buNone/>
              <a:defRPr sz="368"/>
            </a:lvl1pPr>
            <a:lvl2pPr marL="105156" indent="0">
              <a:buNone/>
              <a:defRPr sz="322"/>
            </a:lvl2pPr>
            <a:lvl3pPr marL="210312" indent="0">
              <a:buNone/>
              <a:defRPr sz="276"/>
            </a:lvl3pPr>
            <a:lvl4pPr marL="315468" indent="0">
              <a:buNone/>
              <a:defRPr sz="230"/>
            </a:lvl4pPr>
            <a:lvl5pPr marL="420624" indent="0">
              <a:buNone/>
              <a:defRPr sz="230"/>
            </a:lvl5pPr>
            <a:lvl6pPr marL="525780" indent="0">
              <a:buNone/>
              <a:defRPr sz="230"/>
            </a:lvl6pPr>
            <a:lvl7pPr marL="630936" indent="0">
              <a:buNone/>
              <a:defRPr sz="230"/>
            </a:lvl7pPr>
            <a:lvl8pPr marL="736092" indent="0">
              <a:buNone/>
              <a:defRPr sz="230"/>
            </a:lvl8pPr>
            <a:lvl9pPr marL="841248" indent="0">
              <a:buNone/>
              <a:defRPr sz="23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10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612" y="192283"/>
            <a:ext cx="1814215" cy="698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612" y="961411"/>
            <a:ext cx="1814215" cy="229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4611" y="3347385"/>
            <a:ext cx="473274" cy="192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6764" y="3347385"/>
            <a:ext cx="709910" cy="192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85553" y="3347385"/>
            <a:ext cx="473274" cy="1922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02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0312" rtl="0" eaLnBrk="1" latinLnBrk="0" hangingPunct="1">
        <a:lnSpc>
          <a:spcPct val="90000"/>
        </a:lnSpc>
        <a:spcBef>
          <a:spcPct val="0"/>
        </a:spcBef>
        <a:buNone/>
        <a:defRPr sz="10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578" indent="-52578" algn="l" defTabSz="210312" rtl="0" eaLnBrk="1" latinLnBrk="0" hangingPunct="1">
        <a:lnSpc>
          <a:spcPct val="90000"/>
        </a:lnSpc>
        <a:spcBef>
          <a:spcPts val="230"/>
        </a:spcBef>
        <a:buFont typeface="Arial" panose="020B0604020202020204" pitchFamily="34" charset="0"/>
        <a:buChar char="•"/>
        <a:defRPr sz="644" kern="1200">
          <a:solidFill>
            <a:schemeClr val="tx1"/>
          </a:solidFill>
          <a:latin typeface="+mn-lt"/>
          <a:ea typeface="+mn-ea"/>
          <a:cs typeface="+mn-cs"/>
        </a:defRPr>
      </a:lvl1pPr>
      <a:lvl2pPr marL="157734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552" kern="1200">
          <a:solidFill>
            <a:schemeClr val="tx1"/>
          </a:solidFill>
          <a:latin typeface="+mn-lt"/>
          <a:ea typeface="+mn-ea"/>
          <a:cs typeface="+mn-cs"/>
        </a:defRPr>
      </a:lvl2pPr>
      <a:lvl3pPr marL="262890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60" kern="1200">
          <a:solidFill>
            <a:schemeClr val="tx1"/>
          </a:solidFill>
          <a:latin typeface="+mn-lt"/>
          <a:ea typeface="+mn-ea"/>
          <a:cs typeface="+mn-cs"/>
        </a:defRPr>
      </a:lvl3pPr>
      <a:lvl4pPr marL="368046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4pPr>
      <a:lvl5pPr marL="473202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5pPr>
      <a:lvl6pPr marL="578358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6pPr>
      <a:lvl7pPr marL="683514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7pPr>
      <a:lvl8pPr marL="788670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8pPr>
      <a:lvl9pPr marL="893826" indent="-52578" algn="l" defTabSz="210312" rtl="0" eaLnBrk="1" latinLnBrk="0" hangingPunct="1">
        <a:lnSpc>
          <a:spcPct val="90000"/>
        </a:lnSpc>
        <a:spcBef>
          <a:spcPts val="115"/>
        </a:spcBef>
        <a:buFont typeface="Arial" panose="020B0604020202020204" pitchFamily="34" charset="0"/>
        <a:buChar char="•"/>
        <a:defRPr sz="4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1pPr>
      <a:lvl2pPr marL="105156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2pPr>
      <a:lvl3pPr marL="210312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3pPr>
      <a:lvl4pPr marL="315468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4pPr>
      <a:lvl5pPr marL="420624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5pPr>
      <a:lvl6pPr marL="525780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6pPr>
      <a:lvl7pPr marL="630936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7pPr>
      <a:lvl8pPr marL="736092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8pPr>
      <a:lvl9pPr marL="841248" algn="l" defTabSz="210312" rtl="0" eaLnBrk="1" latinLnBrk="0" hangingPunct="1">
        <a:defRPr sz="4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4379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wuzgoeltz@yahoo.com</dc:creator>
  <cp:lastModifiedBy>wuzgoeltz@yahoo.com</cp:lastModifiedBy>
  <cp:revision>1</cp:revision>
  <dcterms:created xsi:type="dcterms:W3CDTF">2021-03-16T14:12:47Z</dcterms:created>
  <dcterms:modified xsi:type="dcterms:W3CDTF">2021-03-16T14:13:33Z</dcterms:modified>
</cp:coreProperties>
</file>