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4297363" cy="17653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291"/>
  </p:normalViewPr>
  <p:slideViewPr>
    <p:cSldViewPr snapToGrid="0" snapToObjects="1">
      <p:cViewPr>
        <p:scale>
          <a:sx n="177" d="100"/>
          <a:sy n="177" d="100"/>
        </p:scale>
        <p:origin x="2360" y="1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7171" y="288905"/>
            <a:ext cx="3223022" cy="614586"/>
          </a:xfrm>
        </p:spPr>
        <p:txBody>
          <a:bodyPr anchor="b"/>
          <a:lstStyle>
            <a:lvl1pPr algn="ctr">
              <a:defRPr sz="1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171" y="927191"/>
            <a:ext cx="3223022" cy="426205"/>
          </a:xfrm>
        </p:spPr>
        <p:txBody>
          <a:bodyPr/>
          <a:lstStyle>
            <a:lvl1pPr marL="0" indent="0" algn="ctr">
              <a:buNone/>
              <a:defRPr sz="618"/>
            </a:lvl1pPr>
            <a:lvl2pPr marL="117683" indent="0" algn="ctr">
              <a:buNone/>
              <a:defRPr sz="515"/>
            </a:lvl2pPr>
            <a:lvl3pPr marL="235367" indent="0" algn="ctr">
              <a:buNone/>
              <a:defRPr sz="463"/>
            </a:lvl3pPr>
            <a:lvl4pPr marL="353050" indent="0" algn="ctr">
              <a:buNone/>
              <a:defRPr sz="412"/>
            </a:lvl4pPr>
            <a:lvl5pPr marL="470733" indent="0" algn="ctr">
              <a:buNone/>
              <a:defRPr sz="412"/>
            </a:lvl5pPr>
            <a:lvl6pPr marL="588416" indent="0" algn="ctr">
              <a:buNone/>
              <a:defRPr sz="412"/>
            </a:lvl6pPr>
            <a:lvl7pPr marL="706100" indent="0" algn="ctr">
              <a:buNone/>
              <a:defRPr sz="412"/>
            </a:lvl7pPr>
            <a:lvl8pPr marL="823783" indent="0" algn="ctr">
              <a:buNone/>
              <a:defRPr sz="412"/>
            </a:lvl8pPr>
            <a:lvl9pPr marL="941466" indent="0" algn="ctr">
              <a:buNone/>
              <a:defRPr sz="41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11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62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300" y="93986"/>
            <a:ext cx="926619" cy="149601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44" y="93986"/>
            <a:ext cx="2726140" cy="149601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681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7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05" y="440099"/>
            <a:ext cx="3706476" cy="734316"/>
          </a:xfrm>
        </p:spPr>
        <p:txBody>
          <a:bodyPr anchor="b"/>
          <a:lstStyle>
            <a:lvl1pPr>
              <a:defRPr sz="154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05" y="1181362"/>
            <a:ext cx="3706476" cy="386159"/>
          </a:xfrm>
        </p:spPr>
        <p:txBody>
          <a:bodyPr/>
          <a:lstStyle>
            <a:lvl1pPr marL="0" indent="0">
              <a:buNone/>
              <a:defRPr sz="618">
                <a:solidFill>
                  <a:schemeClr val="tx1">
                    <a:tint val="75000"/>
                  </a:schemeClr>
                </a:solidFill>
              </a:defRPr>
            </a:lvl1pPr>
            <a:lvl2pPr marL="117683" indent="0">
              <a:buNone/>
              <a:defRPr sz="515">
                <a:solidFill>
                  <a:schemeClr val="tx1">
                    <a:tint val="75000"/>
                  </a:schemeClr>
                </a:solidFill>
              </a:defRPr>
            </a:lvl2pPr>
            <a:lvl3pPr marL="235367" indent="0">
              <a:buNone/>
              <a:defRPr sz="463">
                <a:solidFill>
                  <a:schemeClr val="tx1">
                    <a:tint val="75000"/>
                  </a:schemeClr>
                </a:solidFill>
              </a:defRPr>
            </a:lvl3pPr>
            <a:lvl4pPr marL="353050" indent="0">
              <a:buNone/>
              <a:defRPr sz="412">
                <a:solidFill>
                  <a:schemeClr val="tx1">
                    <a:tint val="75000"/>
                  </a:schemeClr>
                </a:solidFill>
              </a:defRPr>
            </a:lvl4pPr>
            <a:lvl5pPr marL="470733" indent="0">
              <a:buNone/>
              <a:defRPr sz="412">
                <a:solidFill>
                  <a:schemeClr val="tx1">
                    <a:tint val="75000"/>
                  </a:schemeClr>
                </a:solidFill>
              </a:defRPr>
            </a:lvl5pPr>
            <a:lvl6pPr marL="588416" indent="0">
              <a:buNone/>
              <a:defRPr sz="412">
                <a:solidFill>
                  <a:schemeClr val="tx1">
                    <a:tint val="75000"/>
                  </a:schemeClr>
                </a:solidFill>
              </a:defRPr>
            </a:lvl6pPr>
            <a:lvl7pPr marL="706100" indent="0">
              <a:buNone/>
              <a:defRPr sz="412">
                <a:solidFill>
                  <a:schemeClr val="tx1">
                    <a:tint val="75000"/>
                  </a:schemeClr>
                </a:solidFill>
              </a:defRPr>
            </a:lvl7pPr>
            <a:lvl8pPr marL="823783" indent="0">
              <a:buNone/>
              <a:defRPr sz="412">
                <a:solidFill>
                  <a:schemeClr val="tx1">
                    <a:tint val="75000"/>
                  </a:schemeClr>
                </a:solidFill>
              </a:defRPr>
            </a:lvl8pPr>
            <a:lvl9pPr marL="941466" indent="0">
              <a:buNone/>
              <a:defRPr sz="41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27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44" y="469929"/>
            <a:ext cx="1826379" cy="11200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540" y="469929"/>
            <a:ext cx="1826379" cy="112006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756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3" y="93986"/>
            <a:ext cx="3706476" cy="34121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04" y="432744"/>
            <a:ext cx="1817986" cy="212081"/>
          </a:xfrm>
        </p:spPr>
        <p:txBody>
          <a:bodyPr anchor="b"/>
          <a:lstStyle>
            <a:lvl1pPr marL="0" indent="0">
              <a:buNone/>
              <a:defRPr sz="618" b="1"/>
            </a:lvl1pPr>
            <a:lvl2pPr marL="117683" indent="0">
              <a:buNone/>
              <a:defRPr sz="515" b="1"/>
            </a:lvl2pPr>
            <a:lvl3pPr marL="235367" indent="0">
              <a:buNone/>
              <a:defRPr sz="463" b="1"/>
            </a:lvl3pPr>
            <a:lvl4pPr marL="353050" indent="0">
              <a:buNone/>
              <a:defRPr sz="412" b="1"/>
            </a:lvl4pPr>
            <a:lvl5pPr marL="470733" indent="0">
              <a:buNone/>
              <a:defRPr sz="412" b="1"/>
            </a:lvl5pPr>
            <a:lvl6pPr marL="588416" indent="0">
              <a:buNone/>
              <a:defRPr sz="412" b="1"/>
            </a:lvl6pPr>
            <a:lvl7pPr marL="706100" indent="0">
              <a:buNone/>
              <a:defRPr sz="412" b="1"/>
            </a:lvl7pPr>
            <a:lvl8pPr marL="823783" indent="0">
              <a:buNone/>
              <a:defRPr sz="412" b="1"/>
            </a:lvl8pPr>
            <a:lvl9pPr marL="941466" indent="0">
              <a:buNone/>
              <a:defRPr sz="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04" y="644825"/>
            <a:ext cx="1817986" cy="9484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540" y="432744"/>
            <a:ext cx="1826939" cy="212081"/>
          </a:xfrm>
        </p:spPr>
        <p:txBody>
          <a:bodyPr anchor="b"/>
          <a:lstStyle>
            <a:lvl1pPr marL="0" indent="0">
              <a:buNone/>
              <a:defRPr sz="618" b="1"/>
            </a:lvl1pPr>
            <a:lvl2pPr marL="117683" indent="0">
              <a:buNone/>
              <a:defRPr sz="515" b="1"/>
            </a:lvl2pPr>
            <a:lvl3pPr marL="235367" indent="0">
              <a:buNone/>
              <a:defRPr sz="463" b="1"/>
            </a:lvl3pPr>
            <a:lvl4pPr marL="353050" indent="0">
              <a:buNone/>
              <a:defRPr sz="412" b="1"/>
            </a:lvl4pPr>
            <a:lvl5pPr marL="470733" indent="0">
              <a:buNone/>
              <a:defRPr sz="412" b="1"/>
            </a:lvl5pPr>
            <a:lvl6pPr marL="588416" indent="0">
              <a:buNone/>
              <a:defRPr sz="412" b="1"/>
            </a:lvl6pPr>
            <a:lvl7pPr marL="706100" indent="0">
              <a:buNone/>
              <a:defRPr sz="412" b="1"/>
            </a:lvl7pPr>
            <a:lvl8pPr marL="823783" indent="0">
              <a:buNone/>
              <a:defRPr sz="412" b="1"/>
            </a:lvl8pPr>
            <a:lvl9pPr marL="941466" indent="0">
              <a:buNone/>
              <a:defRPr sz="41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540" y="644825"/>
            <a:ext cx="1826939" cy="9484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76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3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79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4" y="117687"/>
            <a:ext cx="1386011" cy="411903"/>
          </a:xfrm>
        </p:spPr>
        <p:txBody>
          <a:bodyPr anchor="b"/>
          <a:lstStyle>
            <a:lvl1pPr>
              <a:defRPr sz="8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6939" y="254171"/>
            <a:ext cx="2175540" cy="1254507"/>
          </a:xfrm>
        </p:spPr>
        <p:txBody>
          <a:bodyPr/>
          <a:lstStyle>
            <a:lvl1pPr>
              <a:defRPr sz="824"/>
            </a:lvl1pPr>
            <a:lvl2pPr>
              <a:defRPr sz="721"/>
            </a:lvl2pPr>
            <a:lvl3pPr>
              <a:defRPr sz="618"/>
            </a:lvl3pPr>
            <a:lvl4pPr>
              <a:defRPr sz="515"/>
            </a:lvl4pPr>
            <a:lvl5pPr>
              <a:defRPr sz="515"/>
            </a:lvl5pPr>
            <a:lvl6pPr>
              <a:defRPr sz="515"/>
            </a:lvl6pPr>
            <a:lvl7pPr>
              <a:defRPr sz="515"/>
            </a:lvl7pPr>
            <a:lvl8pPr>
              <a:defRPr sz="515"/>
            </a:lvl8pPr>
            <a:lvl9pPr>
              <a:defRPr sz="51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04" y="529590"/>
            <a:ext cx="1386011" cy="981131"/>
          </a:xfrm>
        </p:spPr>
        <p:txBody>
          <a:bodyPr/>
          <a:lstStyle>
            <a:lvl1pPr marL="0" indent="0">
              <a:buNone/>
              <a:defRPr sz="412"/>
            </a:lvl1pPr>
            <a:lvl2pPr marL="117683" indent="0">
              <a:buNone/>
              <a:defRPr sz="360"/>
            </a:lvl2pPr>
            <a:lvl3pPr marL="235367" indent="0">
              <a:buNone/>
              <a:defRPr sz="309"/>
            </a:lvl3pPr>
            <a:lvl4pPr marL="353050" indent="0">
              <a:buNone/>
              <a:defRPr sz="257"/>
            </a:lvl4pPr>
            <a:lvl5pPr marL="470733" indent="0">
              <a:buNone/>
              <a:defRPr sz="257"/>
            </a:lvl5pPr>
            <a:lvl6pPr marL="588416" indent="0">
              <a:buNone/>
              <a:defRPr sz="257"/>
            </a:lvl6pPr>
            <a:lvl7pPr marL="706100" indent="0">
              <a:buNone/>
              <a:defRPr sz="257"/>
            </a:lvl7pPr>
            <a:lvl8pPr marL="823783" indent="0">
              <a:buNone/>
              <a:defRPr sz="257"/>
            </a:lvl8pPr>
            <a:lvl9pPr marL="941466" indent="0">
              <a:buNone/>
              <a:defRPr sz="2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064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04" y="117687"/>
            <a:ext cx="1386011" cy="411903"/>
          </a:xfrm>
        </p:spPr>
        <p:txBody>
          <a:bodyPr anchor="b"/>
          <a:lstStyle>
            <a:lvl1pPr>
              <a:defRPr sz="82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6939" y="254171"/>
            <a:ext cx="2175540" cy="1254507"/>
          </a:xfrm>
        </p:spPr>
        <p:txBody>
          <a:bodyPr anchor="t"/>
          <a:lstStyle>
            <a:lvl1pPr marL="0" indent="0">
              <a:buNone/>
              <a:defRPr sz="824"/>
            </a:lvl1pPr>
            <a:lvl2pPr marL="117683" indent="0">
              <a:buNone/>
              <a:defRPr sz="721"/>
            </a:lvl2pPr>
            <a:lvl3pPr marL="235367" indent="0">
              <a:buNone/>
              <a:defRPr sz="618"/>
            </a:lvl3pPr>
            <a:lvl4pPr marL="353050" indent="0">
              <a:buNone/>
              <a:defRPr sz="515"/>
            </a:lvl4pPr>
            <a:lvl5pPr marL="470733" indent="0">
              <a:buNone/>
              <a:defRPr sz="515"/>
            </a:lvl5pPr>
            <a:lvl6pPr marL="588416" indent="0">
              <a:buNone/>
              <a:defRPr sz="515"/>
            </a:lvl6pPr>
            <a:lvl7pPr marL="706100" indent="0">
              <a:buNone/>
              <a:defRPr sz="515"/>
            </a:lvl7pPr>
            <a:lvl8pPr marL="823783" indent="0">
              <a:buNone/>
              <a:defRPr sz="515"/>
            </a:lvl8pPr>
            <a:lvl9pPr marL="941466" indent="0">
              <a:buNone/>
              <a:defRPr sz="51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04" y="529590"/>
            <a:ext cx="1386011" cy="981131"/>
          </a:xfrm>
        </p:spPr>
        <p:txBody>
          <a:bodyPr/>
          <a:lstStyle>
            <a:lvl1pPr marL="0" indent="0">
              <a:buNone/>
              <a:defRPr sz="412"/>
            </a:lvl1pPr>
            <a:lvl2pPr marL="117683" indent="0">
              <a:buNone/>
              <a:defRPr sz="360"/>
            </a:lvl2pPr>
            <a:lvl3pPr marL="235367" indent="0">
              <a:buNone/>
              <a:defRPr sz="309"/>
            </a:lvl3pPr>
            <a:lvl4pPr marL="353050" indent="0">
              <a:buNone/>
              <a:defRPr sz="257"/>
            </a:lvl4pPr>
            <a:lvl5pPr marL="470733" indent="0">
              <a:buNone/>
              <a:defRPr sz="257"/>
            </a:lvl5pPr>
            <a:lvl6pPr marL="588416" indent="0">
              <a:buNone/>
              <a:defRPr sz="257"/>
            </a:lvl6pPr>
            <a:lvl7pPr marL="706100" indent="0">
              <a:buNone/>
              <a:defRPr sz="257"/>
            </a:lvl7pPr>
            <a:lvl8pPr marL="823783" indent="0">
              <a:buNone/>
              <a:defRPr sz="257"/>
            </a:lvl8pPr>
            <a:lvl9pPr marL="941466" indent="0">
              <a:buNone/>
              <a:defRPr sz="2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801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44" y="93986"/>
            <a:ext cx="3706476" cy="3412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44" y="469929"/>
            <a:ext cx="3706476" cy="11200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44" y="1636172"/>
            <a:ext cx="966907" cy="9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29770-6E93-4742-9EEB-23F44F3EB88F}" type="datetimeFigureOut">
              <a:rPr lang="en-US" smtClean="0"/>
              <a:t>3/16/21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502" y="1636172"/>
            <a:ext cx="1450360" cy="9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012" y="1636172"/>
            <a:ext cx="966907" cy="9398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0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29AFE-42C9-2C45-840A-AC7A0F81AE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80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35367" rtl="0" eaLnBrk="1" latinLnBrk="0" hangingPunct="1">
        <a:lnSpc>
          <a:spcPct val="90000"/>
        </a:lnSpc>
        <a:spcBef>
          <a:spcPct val="0"/>
        </a:spcBef>
        <a:buNone/>
        <a:defRPr sz="11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8842" indent="-58842" algn="l" defTabSz="235367" rtl="0" eaLnBrk="1" latinLnBrk="0" hangingPunct="1">
        <a:lnSpc>
          <a:spcPct val="90000"/>
        </a:lnSpc>
        <a:spcBef>
          <a:spcPts val="257"/>
        </a:spcBef>
        <a:buFont typeface="Arial" panose="020B0604020202020204" pitchFamily="34" charset="0"/>
        <a:buChar char="•"/>
        <a:defRPr sz="721" kern="1200">
          <a:solidFill>
            <a:schemeClr val="tx1"/>
          </a:solidFill>
          <a:latin typeface="+mn-lt"/>
          <a:ea typeface="+mn-ea"/>
          <a:cs typeface="+mn-cs"/>
        </a:defRPr>
      </a:lvl1pPr>
      <a:lvl2pPr marL="176525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618" kern="1200">
          <a:solidFill>
            <a:schemeClr val="tx1"/>
          </a:solidFill>
          <a:latin typeface="+mn-lt"/>
          <a:ea typeface="+mn-ea"/>
          <a:cs typeface="+mn-cs"/>
        </a:defRPr>
      </a:lvl2pPr>
      <a:lvl3pPr marL="294208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515" kern="1200">
          <a:solidFill>
            <a:schemeClr val="tx1"/>
          </a:solidFill>
          <a:latin typeface="+mn-lt"/>
          <a:ea typeface="+mn-ea"/>
          <a:cs typeface="+mn-cs"/>
        </a:defRPr>
      </a:lvl3pPr>
      <a:lvl4pPr marL="411891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463" kern="1200">
          <a:solidFill>
            <a:schemeClr val="tx1"/>
          </a:solidFill>
          <a:latin typeface="+mn-lt"/>
          <a:ea typeface="+mn-ea"/>
          <a:cs typeface="+mn-cs"/>
        </a:defRPr>
      </a:lvl4pPr>
      <a:lvl5pPr marL="529575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463" kern="1200">
          <a:solidFill>
            <a:schemeClr val="tx1"/>
          </a:solidFill>
          <a:latin typeface="+mn-lt"/>
          <a:ea typeface="+mn-ea"/>
          <a:cs typeface="+mn-cs"/>
        </a:defRPr>
      </a:lvl5pPr>
      <a:lvl6pPr marL="647258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463" kern="1200">
          <a:solidFill>
            <a:schemeClr val="tx1"/>
          </a:solidFill>
          <a:latin typeface="+mn-lt"/>
          <a:ea typeface="+mn-ea"/>
          <a:cs typeface="+mn-cs"/>
        </a:defRPr>
      </a:lvl6pPr>
      <a:lvl7pPr marL="764941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463" kern="1200">
          <a:solidFill>
            <a:schemeClr val="tx1"/>
          </a:solidFill>
          <a:latin typeface="+mn-lt"/>
          <a:ea typeface="+mn-ea"/>
          <a:cs typeface="+mn-cs"/>
        </a:defRPr>
      </a:lvl7pPr>
      <a:lvl8pPr marL="882625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463" kern="1200">
          <a:solidFill>
            <a:schemeClr val="tx1"/>
          </a:solidFill>
          <a:latin typeface="+mn-lt"/>
          <a:ea typeface="+mn-ea"/>
          <a:cs typeface="+mn-cs"/>
        </a:defRPr>
      </a:lvl8pPr>
      <a:lvl9pPr marL="1000308" indent="-58842" algn="l" defTabSz="235367" rtl="0" eaLnBrk="1" latinLnBrk="0" hangingPunct="1">
        <a:lnSpc>
          <a:spcPct val="90000"/>
        </a:lnSpc>
        <a:spcBef>
          <a:spcPts val="129"/>
        </a:spcBef>
        <a:buFont typeface="Arial" panose="020B0604020202020204" pitchFamily="34" charset="0"/>
        <a:buChar char="•"/>
        <a:defRPr sz="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1pPr>
      <a:lvl2pPr marL="117683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2pPr>
      <a:lvl3pPr marL="235367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3pPr>
      <a:lvl4pPr marL="353050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4pPr>
      <a:lvl5pPr marL="470733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5pPr>
      <a:lvl6pPr marL="588416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6pPr>
      <a:lvl7pPr marL="706100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7pPr>
      <a:lvl8pPr marL="823783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8pPr>
      <a:lvl9pPr marL="941466" algn="l" defTabSz="235367" rtl="0" eaLnBrk="1" latinLnBrk="0" hangingPunct="1">
        <a:defRPr sz="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379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wuzgoeltz@yahoo.com</dc:creator>
  <cp:lastModifiedBy>wuzgoeltz@yahoo.com</cp:lastModifiedBy>
  <cp:revision>2</cp:revision>
  <dcterms:created xsi:type="dcterms:W3CDTF">2021-03-16T14:12:47Z</dcterms:created>
  <dcterms:modified xsi:type="dcterms:W3CDTF">2021-03-16T14:20:12Z</dcterms:modified>
</cp:coreProperties>
</file>